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13004800" cy="9753600"/>
  <p:notesSz cx="6858000" cy="9144000"/>
  <p:defaultTextStyle>
    <a:lvl1pPr algn="ctr" defTabSz="584200">
      <a:defRPr sz="3600">
        <a:solidFill>
          <a:srgbClr val="FFFFFF"/>
        </a:solidFill>
        <a:latin typeface="+mn-lt"/>
        <a:ea typeface="+mn-ea"/>
        <a:cs typeface="+mn-cs"/>
        <a:sym typeface="Helvetica Light"/>
      </a:defRPr>
    </a:lvl1pPr>
    <a:lvl2pPr indent="228600" algn="ctr" defTabSz="584200">
      <a:defRPr sz="3600">
        <a:solidFill>
          <a:srgbClr val="FFFFFF"/>
        </a:solidFill>
        <a:latin typeface="+mn-lt"/>
        <a:ea typeface="+mn-ea"/>
        <a:cs typeface="+mn-cs"/>
        <a:sym typeface="Helvetica Light"/>
      </a:defRPr>
    </a:lvl2pPr>
    <a:lvl3pPr indent="457200" algn="ctr" defTabSz="584200">
      <a:defRPr sz="3600">
        <a:solidFill>
          <a:srgbClr val="FFFFFF"/>
        </a:solidFill>
        <a:latin typeface="+mn-lt"/>
        <a:ea typeface="+mn-ea"/>
        <a:cs typeface="+mn-cs"/>
        <a:sym typeface="Helvetica Light"/>
      </a:defRPr>
    </a:lvl3pPr>
    <a:lvl4pPr indent="685800" algn="ctr" defTabSz="584200">
      <a:defRPr sz="3600">
        <a:solidFill>
          <a:srgbClr val="FFFFFF"/>
        </a:solidFill>
        <a:latin typeface="+mn-lt"/>
        <a:ea typeface="+mn-ea"/>
        <a:cs typeface="+mn-cs"/>
        <a:sym typeface="Helvetica Light"/>
      </a:defRPr>
    </a:lvl4pPr>
    <a:lvl5pPr indent="914400" algn="ctr" defTabSz="584200">
      <a:defRPr sz="3600">
        <a:solidFill>
          <a:srgbClr val="FFFFFF"/>
        </a:solidFill>
        <a:latin typeface="+mn-lt"/>
        <a:ea typeface="+mn-ea"/>
        <a:cs typeface="+mn-cs"/>
        <a:sym typeface="Helvetica Light"/>
      </a:defRPr>
    </a:lvl5pPr>
    <a:lvl6pPr indent="1143000" algn="ctr" defTabSz="584200">
      <a:defRPr sz="3600">
        <a:solidFill>
          <a:srgbClr val="FFFFFF"/>
        </a:solidFill>
        <a:latin typeface="+mn-lt"/>
        <a:ea typeface="+mn-ea"/>
        <a:cs typeface="+mn-cs"/>
        <a:sym typeface="Helvetica Light"/>
      </a:defRPr>
    </a:lvl6pPr>
    <a:lvl7pPr indent="1371600" algn="ctr" defTabSz="584200">
      <a:defRPr sz="3600">
        <a:solidFill>
          <a:srgbClr val="FFFFFF"/>
        </a:solidFill>
        <a:latin typeface="+mn-lt"/>
        <a:ea typeface="+mn-ea"/>
        <a:cs typeface="+mn-cs"/>
        <a:sym typeface="Helvetica Light"/>
      </a:defRPr>
    </a:lvl7pPr>
    <a:lvl8pPr indent="1600200" algn="ctr" defTabSz="584200">
      <a:defRPr sz="3600">
        <a:solidFill>
          <a:srgbClr val="FFFFFF"/>
        </a:solidFill>
        <a:latin typeface="+mn-lt"/>
        <a:ea typeface="+mn-ea"/>
        <a:cs typeface="+mn-cs"/>
        <a:sym typeface="Helvetica Light"/>
      </a:defRPr>
    </a:lvl8pPr>
    <a:lvl9pPr indent="1828800" algn="ctr" defTabSz="584200">
      <a:defRPr sz="3600">
        <a:solidFill>
          <a:srgbClr val="FFFFFF"/>
        </a:solidFill>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1497FC"/>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308B16">
              <a:alpha val="35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hape 34"/>
          <p:cNvSpPr/>
          <p:nvPr>
            <p:ph type="sldImg"/>
          </p:nvPr>
        </p:nvSpPr>
        <p:spPr>
          <a:xfrm>
            <a:off x="1143000" y="685800"/>
            <a:ext cx="4572000" cy="3429000"/>
          </a:xfrm>
          <a:prstGeom prst="rect">
            <a:avLst/>
          </a:prstGeom>
        </p:spPr>
        <p:txBody>
          <a:bodyPr/>
          <a:lstStyle/>
          <a:p>
            <a:pPr lvl="0"/>
          </a:p>
        </p:txBody>
      </p:sp>
      <p:sp>
        <p:nvSpPr>
          <p:cNvPr id="35" name="Shape 35"/>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bg>
      <p:bgPr>
        <a:solidFill>
          <a:srgbClr val="000000"/>
        </a:solidFill>
      </p:bgPr>
    </p:bg>
    <p:spTree>
      <p:nvGrpSpPr>
        <p:cNvPr id="1" name=""/>
        <p:cNvGrpSpPr/>
        <p:nvPr/>
      </p:nvGrpSpPr>
      <p:grpSpPr>
        <a:xfrm>
          <a:off x="0" y="0"/>
          <a:ext cx="0" cy="0"/>
          <a:chOff x="0" y="0"/>
          <a:chExt cx="0" cy="0"/>
        </a:xfrm>
      </p:grpSpPr>
      <p:sp>
        <p:nvSpPr>
          <p:cNvPr id="6" name="Shape 6"/>
          <p:cNvSpPr/>
          <p:nvPr>
            <p:ph type="title"/>
          </p:nvPr>
        </p:nvSpPr>
        <p:spPr>
          <a:xfrm>
            <a:off x="1270000" y="1638300"/>
            <a:ext cx="10464800" cy="3302000"/>
          </a:xfrm>
          <a:prstGeom prst="rect">
            <a:avLst/>
          </a:prstGeom>
        </p:spPr>
        <p:txBody>
          <a:bodyPr lIns="0" tIns="0" rIns="0" bIns="0" anchor="b"/>
          <a:lstStyle>
            <a:lvl1pPr defTabSz="584200">
              <a:defRPr sz="8000">
                <a:latin typeface="+mn-lt"/>
                <a:ea typeface="+mn-ea"/>
                <a:cs typeface="+mn-cs"/>
                <a:sym typeface="Helvetica Light"/>
              </a:defRPr>
            </a:lvl1pPr>
          </a:lstStyle>
          <a:p>
            <a:pPr lvl="0">
              <a:defRPr sz="1800">
                <a:solidFill>
                  <a:srgbClr val="000000"/>
                </a:solidFill>
              </a:defRPr>
            </a:pPr>
            <a:r>
              <a:rPr sz="8000">
                <a:solidFill>
                  <a:srgbClr val="FFFFFF"/>
                </a:solidFill>
              </a:rPr>
              <a:t>Title Text</a:t>
            </a:r>
          </a:p>
        </p:txBody>
      </p:sp>
      <p:sp>
        <p:nvSpPr>
          <p:cNvPr id="7" name="Shape 7"/>
          <p:cNvSpPr/>
          <p:nvPr>
            <p:ph type="body" idx="1"/>
          </p:nvPr>
        </p:nvSpPr>
        <p:spPr>
          <a:xfrm>
            <a:off x="1270000" y="5029200"/>
            <a:ext cx="10464800" cy="1130300"/>
          </a:xfrm>
          <a:prstGeom prst="rect">
            <a:avLst/>
          </a:prstGeom>
        </p:spPr>
        <p:txBody>
          <a:bodyPr lIns="0" tIns="0" rIns="0" bIns="0"/>
          <a:lstStyle>
            <a:lvl1pPr defTabSz="584200">
              <a:spcBef>
                <a:spcPts val="0"/>
              </a:spcBef>
              <a:defRPr sz="3200">
                <a:latin typeface="+mn-lt"/>
                <a:ea typeface="+mn-ea"/>
                <a:cs typeface="+mn-cs"/>
                <a:sym typeface="Helvetica Light"/>
              </a:defRPr>
            </a:lvl1pPr>
            <a:lvl2pPr marL="0" indent="228600" defTabSz="584200">
              <a:spcBef>
                <a:spcPts val="0"/>
              </a:spcBef>
              <a:buSzTx/>
              <a:buNone/>
              <a:defRPr sz="3200">
                <a:latin typeface="+mn-lt"/>
                <a:ea typeface="+mn-ea"/>
                <a:cs typeface="+mn-cs"/>
                <a:sym typeface="Helvetica Light"/>
              </a:defRPr>
            </a:lvl2pPr>
            <a:lvl3pPr marL="0" indent="457200" defTabSz="584200">
              <a:spcBef>
                <a:spcPts val="0"/>
              </a:spcBef>
              <a:buSzTx/>
              <a:buNone/>
              <a:defRPr sz="3200">
                <a:latin typeface="+mn-lt"/>
                <a:ea typeface="+mn-ea"/>
                <a:cs typeface="+mn-cs"/>
                <a:sym typeface="Helvetica Light"/>
              </a:defRPr>
            </a:lvl3pPr>
            <a:lvl4pPr marL="0" indent="685800" defTabSz="584200">
              <a:spcBef>
                <a:spcPts val="0"/>
              </a:spcBef>
              <a:buSzTx/>
              <a:buNone/>
              <a:defRPr sz="3200">
                <a:latin typeface="+mn-lt"/>
                <a:ea typeface="+mn-ea"/>
                <a:cs typeface="+mn-cs"/>
                <a:sym typeface="Helvetica Light"/>
              </a:defRPr>
            </a:lvl4pPr>
            <a:lvl5pPr marL="0" indent="914400" defTabSz="584200">
              <a:spcBef>
                <a:spcPts val="0"/>
              </a:spcBef>
              <a:buSzTx/>
              <a:buNone/>
              <a:defRPr sz="3200">
                <a:latin typeface="+mn-lt"/>
                <a:ea typeface="+mn-ea"/>
                <a:cs typeface="+mn-cs"/>
                <a:sym typeface="Helvetica Light"/>
              </a:defRPr>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bg>
      <p:bgPr>
        <a:solidFill>
          <a:srgbClr val="000000"/>
        </a:solidFill>
      </p:bgPr>
    </p:bg>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bg>
      <p:bgPr>
        <a:solidFill>
          <a:srgbClr val="000000"/>
        </a:solidFill>
      </p:bgPr>
    </p:bg>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bg>
      <p:bgPr>
        <a:solidFill>
          <a:srgbClr val="000000"/>
        </a:solidFill>
      </p:bgPr>
    </p:bg>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Slide">
    <p:spTree>
      <p:nvGrpSpPr>
        <p:cNvPr id="1" name=""/>
        <p:cNvGrpSpPr/>
        <p:nvPr/>
      </p:nvGrpSpPr>
      <p:grpSpPr>
        <a:xfrm>
          <a:off x="0" y="0"/>
          <a:ext cx="0" cy="0"/>
          <a:chOff x="0" y="0"/>
          <a:chExt cx="0" cy="0"/>
        </a:xfrm>
      </p:grpSpPr>
      <p:sp>
        <p:nvSpPr>
          <p:cNvPr id="31" name="Shape 31"/>
          <p:cNvSpPr/>
          <p:nvPr>
            <p:ph type="title"/>
          </p:nvPr>
        </p:nvSpPr>
        <p:spPr>
          <a:prstGeom prst="rect">
            <a:avLst/>
          </a:prstGeom>
        </p:spPr>
        <p:txBody>
          <a:bodyPr/>
          <a:lstStyle/>
          <a:p>
            <a:pPr lvl="0">
              <a:defRPr sz="1800">
                <a:solidFill>
                  <a:srgbClr val="000000"/>
                </a:solidFill>
              </a:defRPr>
            </a:pPr>
            <a:r>
              <a:rPr sz="8200">
                <a:solidFill>
                  <a:srgbClr val="FFFFFF"/>
                </a:solidFill>
              </a:rPr>
              <a:t>Title Text</a:t>
            </a:r>
          </a:p>
        </p:txBody>
      </p:sp>
      <p:sp>
        <p:nvSpPr>
          <p:cNvPr id="32" name="Shape 32"/>
          <p:cNvSpPr/>
          <p:nvPr>
            <p:ph type="body" idx="1"/>
          </p:nvPr>
        </p:nvSpPr>
        <p:spPr>
          <a:prstGeom prst="rect">
            <a:avLst/>
          </a:prstGeom>
        </p:spPr>
        <p:txBody>
          <a:bodyPr/>
          <a:lstStyle/>
          <a:p>
            <a:pPr lvl="0">
              <a:defRPr sz="1800">
                <a:solidFill>
                  <a:srgbClr val="000000"/>
                </a:solidFill>
              </a:defRPr>
            </a:pPr>
            <a:r>
              <a:rPr sz="6000">
                <a:solidFill>
                  <a:srgbClr val="FFFFFF"/>
                </a:solidFill>
              </a:rPr>
              <a:t>Body Level One</a:t>
            </a:r>
            <a:endParaRPr sz="6000">
              <a:solidFill>
                <a:srgbClr val="FFFFFF"/>
              </a:solidFill>
            </a:endParaRPr>
          </a:p>
          <a:p>
            <a:pPr lvl="1">
              <a:defRPr sz="1800">
                <a:solidFill>
                  <a:srgbClr val="000000"/>
                </a:solidFill>
              </a:defRPr>
            </a:pPr>
            <a:r>
              <a:rPr sz="6000">
                <a:solidFill>
                  <a:srgbClr val="FFFFFF"/>
                </a:solidFill>
              </a:rPr>
              <a:t>Body Level Two</a:t>
            </a:r>
            <a:endParaRPr sz="6000">
              <a:solidFill>
                <a:srgbClr val="FFFFFF"/>
              </a:solidFill>
            </a:endParaRPr>
          </a:p>
          <a:p>
            <a:pPr lvl="2">
              <a:defRPr sz="1800">
                <a:solidFill>
                  <a:srgbClr val="000000"/>
                </a:solidFill>
              </a:defRPr>
            </a:pPr>
            <a:r>
              <a:rPr sz="6000">
                <a:solidFill>
                  <a:srgbClr val="FFFFFF"/>
                </a:solidFill>
              </a:rPr>
              <a:t>Body Level Three</a:t>
            </a:r>
            <a:endParaRPr sz="6000">
              <a:solidFill>
                <a:srgbClr val="FFFFFF"/>
              </a:solidFill>
            </a:endParaRPr>
          </a:p>
          <a:p>
            <a:pPr lvl="3">
              <a:defRPr sz="1800">
                <a:solidFill>
                  <a:srgbClr val="000000"/>
                </a:solidFill>
              </a:defRPr>
            </a:pPr>
            <a:r>
              <a:rPr sz="6000">
                <a:solidFill>
                  <a:srgbClr val="FFFFFF"/>
                </a:solidFill>
              </a:rPr>
              <a:t>Body Level Four</a:t>
            </a:r>
            <a:endParaRPr sz="6000">
              <a:solidFill>
                <a:srgbClr val="FFFFFF"/>
              </a:solidFill>
            </a:endParaRPr>
          </a:p>
          <a:p>
            <a:pPr lvl="4">
              <a:defRPr sz="1800">
                <a:solidFill>
                  <a:srgbClr val="000000"/>
                </a:solidFill>
              </a:defRPr>
            </a:pPr>
            <a:r>
              <a:rPr sz="6000">
                <a:solidFill>
                  <a:srgbClr val="FFFFFF"/>
                </a:solidFill>
              </a:rPr>
              <a:t>Body Level Five</a:t>
            </a:r>
          </a:p>
        </p:txBody>
      </p:sp>
      <p:sp>
        <p:nvSpPr>
          <p:cNvPr id="33" name="Shape 33"/>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solidFill>
          <a:srgbClr val="000000"/>
        </a:solidFill>
      </p:bgPr>
    </p:bg>
    <p:spTree>
      <p:nvGrpSpPr>
        <p:cNvPr id="1" name=""/>
        <p:cNvGrpSpPr/>
        <p:nvPr/>
      </p:nvGrpSpPr>
      <p:grpSpPr>
        <a:xfrm>
          <a:off x="0" y="0"/>
          <a:ext cx="0" cy="0"/>
          <a:chOff x="0" y="0"/>
          <a:chExt cx="0" cy="0"/>
        </a:xfrm>
      </p:grpSpPr>
      <p:sp>
        <p:nvSpPr>
          <p:cNvPr id="9" name="Shape 9"/>
          <p:cNvSpPr/>
          <p:nvPr>
            <p:ph type="title"/>
          </p:nvPr>
        </p:nvSpPr>
        <p:spPr>
          <a:xfrm>
            <a:off x="1270000" y="6718300"/>
            <a:ext cx="10464800" cy="1422400"/>
          </a:xfrm>
          <a:prstGeom prst="rect">
            <a:avLst/>
          </a:prstGeom>
        </p:spPr>
        <p:txBody>
          <a:bodyPr lIns="0" tIns="0" rIns="0" bIns="0"/>
          <a:lstStyle>
            <a:lvl1pPr defTabSz="584200">
              <a:defRPr sz="8000">
                <a:latin typeface="+mn-lt"/>
                <a:ea typeface="+mn-ea"/>
                <a:cs typeface="+mn-cs"/>
                <a:sym typeface="Helvetica Light"/>
              </a:defRPr>
            </a:lvl1pPr>
          </a:lstStyle>
          <a:p>
            <a:pPr lvl="0">
              <a:defRPr sz="1800">
                <a:solidFill>
                  <a:srgbClr val="000000"/>
                </a:solidFill>
              </a:defRPr>
            </a:pPr>
            <a:r>
              <a:rPr sz="8000">
                <a:solidFill>
                  <a:srgbClr val="FFFFFF"/>
                </a:solidFill>
              </a:rPr>
              <a:t>Title Text</a:t>
            </a:r>
          </a:p>
        </p:txBody>
      </p:sp>
      <p:sp>
        <p:nvSpPr>
          <p:cNvPr id="10" name="Shape 10"/>
          <p:cNvSpPr/>
          <p:nvPr>
            <p:ph type="body" idx="1"/>
          </p:nvPr>
        </p:nvSpPr>
        <p:spPr>
          <a:xfrm>
            <a:off x="1270000" y="8191500"/>
            <a:ext cx="10464800" cy="1130300"/>
          </a:xfrm>
          <a:prstGeom prst="rect">
            <a:avLst/>
          </a:prstGeom>
        </p:spPr>
        <p:txBody>
          <a:bodyPr lIns="0" tIns="0" rIns="0" bIns="0"/>
          <a:lstStyle>
            <a:lvl1pPr defTabSz="584200">
              <a:spcBef>
                <a:spcPts val="0"/>
              </a:spcBef>
              <a:defRPr sz="3200">
                <a:latin typeface="+mn-lt"/>
                <a:ea typeface="+mn-ea"/>
                <a:cs typeface="+mn-cs"/>
                <a:sym typeface="Helvetica Light"/>
              </a:defRPr>
            </a:lvl1pPr>
            <a:lvl2pPr marL="0" indent="228600" defTabSz="584200">
              <a:spcBef>
                <a:spcPts val="0"/>
              </a:spcBef>
              <a:buSzTx/>
              <a:buNone/>
              <a:defRPr sz="3200">
                <a:latin typeface="+mn-lt"/>
                <a:ea typeface="+mn-ea"/>
                <a:cs typeface="+mn-cs"/>
                <a:sym typeface="Helvetica Light"/>
              </a:defRPr>
            </a:lvl2pPr>
            <a:lvl3pPr marL="0" indent="457200" defTabSz="584200">
              <a:spcBef>
                <a:spcPts val="0"/>
              </a:spcBef>
              <a:buSzTx/>
              <a:buNone/>
              <a:defRPr sz="3200">
                <a:latin typeface="+mn-lt"/>
                <a:ea typeface="+mn-ea"/>
                <a:cs typeface="+mn-cs"/>
                <a:sym typeface="Helvetica Light"/>
              </a:defRPr>
            </a:lvl3pPr>
            <a:lvl4pPr marL="0" indent="685800" defTabSz="584200">
              <a:spcBef>
                <a:spcPts val="0"/>
              </a:spcBef>
              <a:buSzTx/>
              <a:buNone/>
              <a:defRPr sz="3200">
                <a:latin typeface="+mn-lt"/>
                <a:ea typeface="+mn-ea"/>
                <a:cs typeface="+mn-cs"/>
                <a:sym typeface="Helvetica Light"/>
              </a:defRPr>
            </a:lvl4pPr>
            <a:lvl5pPr marL="0" indent="914400" defTabSz="584200">
              <a:spcBef>
                <a:spcPts val="0"/>
              </a:spcBef>
              <a:buSzTx/>
              <a:buNone/>
              <a:defRPr sz="3200">
                <a:latin typeface="+mn-lt"/>
                <a:ea typeface="+mn-ea"/>
                <a:cs typeface="+mn-cs"/>
                <a:sym typeface="Helvetica Light"/>
              </a:defRPr>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bg>
      <p:bgPr>
        <a:solidFill>
          <a:srgbClr val="000000"/>
        </a:solidFill>
      </p:bgPr>
    </p:bg>
    <p:spTree>
      <p:nvGrpSpPr>
        <p:cNvPr id="1" name=""/>
        <p:cNvGrpSpPr/>
        <p:nvPr/>
      </p:nvGrpSpPr>
      <p:grpSpPr>
        <a:xfrm>
          <a:off x="0" y="0"/>
          <a:ext cx="0" cy="0"/>
          <a:chOff x="0" y="0"/>
          <a:chExt cx="0" cy="0"/>
        </a:xfrm>
      </p:grpSpPr>
      <p:sp>
        <p:nvSpPr>
          <p:cNvPr id="12" name="Shape 12"/>
          <p:cNvSpPr/>
          <p:nvPr>
            <p:ph type="title"/>
          </p:nvPr>
        </p:nvSpPr>
        <p:spPr>
          <a:xfrm>
            <a:off x="1270000" y="3225800"/>
            <a:ext cx="10464800" cy="3302000"/>
          </a:xfrm>
          <a:prstGeom prst="rect">
            <a:avLst/>
          </a:prstGeom>
        </p:spPr>
        <p:txBody>
          <a:bodyPr lIns="0" tIns="0" rIns="0" bIns="0"/>
          <a:lstStyle>
            <a:lvl1pPr defTabSz="584200">
              <a:defRPr sz="8000">
                <a:latin typeface="+mn-lt"/>
                <a:ea typeface="+mn-ea"/>
                <a:cs typeface="+mn-cs"/>
                <a:sym typeface="Helvetica Light"/>
              </a:defRPr>
            </a:lvl1pPr>
          </a:lstStyle>
          <a:p>
            <a:pPr lvl="0">
              <a:defRPr sz="1800">
                <a:solidFill>
                  <a:srgbClr val="000000"/>
                </a:solidFill>
              </a:defRPr>
            </a:pPr>
            <a:r>
              <a:rPr sz="8000">
                <a:solidFill>
                  <a:srgbClr val="FFFFFF"/>
                </a:solidFill>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bg>
      <p:bgPr>
        <a:solidFill>
          <a:srgbClr val="000000"/>
        </a:solidFill>
      </p:bgPr>
    </p:bg>
    <p:spTree>
      <p:nvGrpSpPr>
        <p:cNvPr id="1" name=""/>
        <p:cNvGrpSpPr/>
        <p:nvPr/>
      </p:nvGrpSpPr>
      <p:grpSpPr>
        <a:xfrm>
          <a:off x="0" y="0"/>
          <a:ext cx="0" cy="0"/>
          <a:chOff x="0" y="0"/>
          <a:chExt cx="0" cy="0"/>
        </a:xfrm>
      </p:grpSpPr>
      <p:sp>
        <p:nvSpPr>
          <p:cNvPr id="14" name="Shape 14"/>
          <p:cNvSpPr/>
          <p:nvPr>
            <p:ph type="title"/>
          </p:nvPr>
        </p:nvSpPr>
        <p:spPr>
          <a:xfrm>
            <a:off x="952500" y="635000"/>
            <a:ext cx="5334000" cy="3987800"/>
          </a:xfrm>
          <a:prstGeom prst="rect">
            <a:avLst/>
          </a:prstGeom>
        </p:spPr>
        <p:txBody>
          <a:bodyPr lIns="0" tIns="0" rIns="0" bIns="0" anchor="b"/>
          <a:lstStyle>
            <a:lvl1pPr defTabSz="584200">
              <a:defRPr sz="6000">
                <a:latin typeface="+mn-lt"/>
                <a:ea typeface="+mn-ea"/>
                <a:cs typeface="+mn-cs"/>
                <a:sym typeface="Helvetica Light"/>
              </a:defRPr>
            </a:lvl1pPr>
          </a:lstStyle>
          <a:p>
            <a:pPr lvl="0">
              <a:defRPr sz="1800">
                <a:solidFill>
                  <a:srgbClr val="000000"/>
                </a:solidFill>
              </a:defRPr>
            </a:pPr>
            <a:r>
              <a:rPr sz="6000">
                <a:solidFill>
                  <a:srgbClr val="FFFFFF"/>
                </a:solidFill>
              </a:rPr>
              <a:t>Title Text</a:t>
            </a:r>
          </a:p>
        </p:txBody>
      </p:sp>
      <p:sp>
        <p:nvSpPr>
          <p:cNvPr id="15" name="Shape 15"/>
          <p:cNvSpPr/>
          <p:nvPr>
            <p:ph type="body" idx="1"/>
          </p:nvPr>
        </p:nvSpPr>
        <p:spPr>
          <a:xfrm>
            <a:off x="952500" y="4762500"/>
            <a:ext cx="5334000" cy="4114800"/>
          </a:xfrm>
          <a:prstGeom prst="rect">
            <a:avLst/>
          </a:prstGeom>
        </p:spPr>
        <p:txBody>
          <a:bodyPr lIns="0" tIns="0" rIns="0" bIns="0"/>
          <a:lstStyle>
            <a:lvl1pPr defTabSz="584200">
              <a:spcBef>
                <a:spcPts val="0"/>
              </a:spcBef>
              <a:defRPr sz="3200">
                <a:latin typeface="+mn-lt"/>
                <a:ea typeface="+mn-ea"/>
                <a:cs typeface="+mn-cs"/>
                <a:sym typeface="Helvetica Light"/>
              </a:defRPr>
            </a:lvl1pPr>
            <a:lvl2pPr marL="0" indent="228600" defTabSz="584200">
              <a:spcBef>
                <a:spcPts val="0"/>
              </a:spcBef>
              <a:buSzTx/>
              <a:buNone/>
              <a:defRPr sz="3200">
                <a:latin typeface="+mn-lt"/>
                <a:ea typeface="+mn-ea"/>
                <a:cs typeface="+mn-cs"/>
                <a:sym typeface="Helvetica Light"/>
              </a:defRPr>
            </a:lvl2pPr>
            <a:lvl3pPr marL="0" indent="457200" defTabSz="584200">
              <a:spcBef>
                <a:spcPts val="0"/>
              </a:spcBef>
              <a:buSzTx/>
              <a:buNone/>
              <a:defRPr sz="3200">
                <a:latin typeface="+mn-lt"/>
                <a:ea typeface="+mn-ea"/>
                <a:cs typeface="+mn-cs"/>
                <a:sym typeface="Helvetica Light"/>
              </a:defRPr>
            </a:lvl3pPr>
            <a:lvl4pPr marL="0" indent="685800" defTabSz="584200">
              <a:spcBef>
                <a:spcPts val="0"/>
              </a:spcBef>
              <a:buSzTx/>
              <a:buNone/>
              <a:defRPr sz="3200">
                <a:latin typeface="+mn-lt"/>
                <a:ea typeface="+mn-ea"/>
                <a:cs typeface="+mn-cs"/>
                <a:sym typeface="Helvetica Light"/>
              </a:defRPr>
            </a:lvl4pPr>
            <a:lvl5pPr marL="0" indent="914400" defTabSz="584200">
              <a:spcBef>
                <a:spcPts val="0"/>
              </a:spcBef>
              <a:buSzTx/>
              <a:buNone/>
              <a:defRPr sz="3200">
                <a:latin typeface="+mn-lt"/>
                <a:ea typeface="+mn-ea"/>
                <a:cs typeface="+mn-cs"/>
                <a:sym typeface="Helvetica Light"/>
              </a:defRPr>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bg>
      <p:bgPr>
        <a:solidFill>
          <a:srgbClr val="000000"/>
        </a:solidFill>
      </p:bgPr>
    </p:bg>
    <p:spTree>
      <p:nvGrpSpPr>
        <p:cNvPr id="1" name=""/>
        <p:cNvGrpSpPr/>
        <p:nvPr/>
      </p:nvGrpSpPr>
      <p:grpSpPr>
        <a:xfrm>
          <a:off x="0" y="0"/>
          <a:ext cx="0" cy="0"/>
          <a:chOff x="0" y="0"/>
          <a:chExt cx="0" cy="0"/>
        </a:xfrm>
      </p:grpSpPr>
      <p:sp>
        <p:nvSpPr>
          <p:cNvPr id="17" name="Shape 17"/>
          <p:cNvSpPr/>
          <p:nvPr>
            <p:ph type="title"/>
          </p:nvPr>
        </p:nvSpPr>
        <p:spPr>
          <a:xfrm>
            <a:off x="952500" y="254000"/>
            <a:ext cx="11099800" cy="2159000"/>
          </a:xfrm>
          <a:prstGeom prst="rect">
            <a:avLst/>
          </a:prstGeom>
        </p:spPr>
        <p:txBody>
          <a:bodyPr lIns="0" tIns="0" rIns="0" bIns="0"/>
          <a:lstStyle>
            <a:lvl1pPr defTabSz="584200">
              <a:defRPr sz="8000">
                <a:latin typeface="+mn-lt"/>
                <a:ea typeface="+mn-ea"/>
                <a:cs typeface="+mn-cs"/>
                <a:sym typeface="Helvetica Light"/>
              </a:defRPr>
            </a:lvl1pPr>
          </a:lstStyle>
          <a:p>
            <a:pPr lvl="0">
              <a:defRPr sz="1800">
                <a:solidFill>
                  <a:srgbClr val="000000"/>
                </a:solidFill>
              </a:defRPr>
            </a:pPr>
            <a:r>
              <a:rPr sz="8000">
                <a:solidFill>
                  <a:srgbClr val="FFFFFF"/>
                </a:solidFill>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bg>
      <p:bgPr>
        <a:solidFill>
          <a:srgbClr val="000000"/>
        </a:solidFill>
      </p:bgPr>
    </p:bg>
    <p:spTree>
      <p:nvGrpSpPr>
        <p:cNvPr id="1" name=""/>
        <p:cNvGrpSpPr/>
        <p:nvPr/>
      </p:nvGrpSpPr>
      <p:grpSpPr>
        <a:xfrm>
          <a:off x="0" y="0"/>
          <a:ext cx="0" cy="0"/>
          <a:chOff x="0" y="0"/>
          <a:chExt cx="0" cy="0"/>
        </a:xfrm>
      </p:grpSpPr>
      <p:sp>
        <p:nvSpPr>
          <p:cNvPr id="19" name="Shape 19"/>
          <p:cNvSpPr/>
          <p:nvPr>
            <p:ph type="title"/>
          </p:nvPr>
        </p:nvSpPr>
        <p:spPr>
          <a:xfrm>
            <a:off x="952500" y="254000"/>
            <a:ext cx="11099800" cy="2159000"/>
          </a:xfrm>
          <a:prstGeom prst="rect">
            <a:avLst/>
          </a:prstGeom>
        </p:spPr>
        <p:txBody>
          <a:bodyPr lIns="0" tIns="0" rIns="0" bIns="0"/>
          <a:lstStyle>
            <a:lvl1pPr defTabSz="584200">
              <a:defRPr sz="8000">
                <a:latin typeface="+mn-lt"/>
                <a:ea typeface="+mn-ea"/>
                <a:cs typeface="+mn-cs"/>
                <a:sym typeface="Helvetica Light"/>
              </a:defRPr>
            </a:lvl1pPr>
          </a:lstStyle>
          <a:p>
            <a:pPr lvl="0">
              <a:defRPr sz="1800">
                <a:solidFill>
                  <a:srgbClr val="000000"/>
                </a:solidFill>
              </a:defRPr>
            </a:pPr>
            <a:r>
              <a:rPr sz="8000">
                <a:solidFill>
                  <a:srgbClr val="FFFFFF"/>
                </a:solidFill>
              </a:rPr>
              <a:t>Title Text</a:t>
            </a:r>
          </a:p>
        </p:txBody>
      </p:sp>
      <p:sp>
        <p:nvSpPr>
          <p:cNvPr id="20" name="Shape 20"/>
          <p:cNvSpPr/>
          <p:nvPr>
            <p:ph type="body" idx="1"/>
          </p:nvPr>
        </p:nvSpPr>
        <p:spPr>
          <a:xfrm>
            <a:off x="952500" y="2590800"/>
            <a:ext cx="11099800" cy="6286500"/>
          </a:xfrm>
          <a:prstGeom prst="rect">
            <a:avLst/>
          </a:prstGeom>
        </p:spPr>
        <p:txBody>
          <a:bodyPr lIns="0" tIns="0" rIns="0" bIns="0" anchor="ctr"/>
          <a:lstStyle>
            <a:lvl1pPr marL="444500" indent="-444500" algn="l" defTabSz="584200">
              <a:spcBef>
                <a:spcPts val="4200"/>
              </a:spcBef>
              <a:buSzPct val="75000"/>
              <a:buChar char="•"/>
              <a:defRPr sz="3800">
                <a:latin typeface="+mn-lt"/>
                <a:ea typeface="+mn-ea"/>
                <a:cs typeface="+mn-cs"/>
                <a:sym typeface="Helvetica Light"/>
              </a:defRPr>
            </a:lvl1pPr>
            <a:lvl2pPr marL="889000" indent="-444500" algn="l" defTabSz="584200">
              <a:spcBef>
                <a:spcPts val="4200"/>
              </a:spcBef>
              <a:buSzPct val="75000"/>
              <a:buChar char="•"/>
              <a:defRPr sz="3800">
                <a:latin typeface="+mn-lt"/>
                <a:ea typeface="+mn-ea"/>
                <a:cs typeface="+mn-cs"/>
                <a:sym typeface="Helvetica Light"/>
              </a:defRPr>
            </a:lvl2pPr>
            <a:lvl3pPr marL="1333500" indent="-444500" algn="l" defTabSz="584200">
              <a:spcBef>
                <a:spcPts val="4200"/>
              </a:spcBef>
              <a:buSzPct val="75000"/>
              <a:defRPr sz="3800">
                <a:latin typeface="+mn-lt"/>
                <a:ea typeface="+mn-ea"/>
                <a:cs typeface="+mn-cs"/>
                <a:sym typeface="Helvetica Light"/>
              </a:defRPr>
            </a:lvl3pPr>
            <a:lvl4pPr marL="1778000" indent="-444500" algn="l" defTabSz="584200">
              <a:spcBef>
                <a:spcPts val="4200"/>
              </a:spcBef>
              <a:buSzPct val="75000"/>
              <a:buChar char="•"/>
              <a:defRPr sz="3800">
                <a:latin typeface="+mn-lt"/>
                <a:ea typeface="+mn-ea"/>
                <a:cs typeface="+mn-cs"/>
                <a:sym typeface="Helvetica Light"/>
              </a:defRPr>
            </a:lvl4pPr>
            <a:lvl5pPr marL="2222500" indent="-444500" algn="l" defTabSz="584200">
              <a:spcBef>
                <a:spcPts val="4200"/>
              </a:spcBef>
              <a:buSzPct val="75000"/>
              <a:buChar char="•"/>
              <a:defRPr sz="3800">
                <a:latin typeface="+mn-lt"/>
                <a:ea typeface="+mn-ea"/>
                <a:cs typeface="+mn-cs"/>
                <a:sym typeface="Helvetica Light"/>
              </a:defRPr>
            </a:lvl5pPr>
          </a:lstStyle>
          <a:p>
            <a:pPr lvl="0">
              <a:defRPr sz="1800">
                <a:solidFill>
                  <a:srgbClr val="000000"/>
                </a:solidFill>
              </a:defRPr>
            </a:pPr>
            <a:r>
              <a:rPr sz="3800">
                <a:solidFill>
                  <a:srgbClr val="FFFFFF"/>
                </a:solidFill>
              </a:rPr>
              <a:t>Body Level One</a:t>
            </a:r>
            <a:endParaRPr sz="3800">
              <a:solidFill>
                <a:srgbClr val="FFFFFF"/>
              </a:solidFill>
            </a:endParaRPr>
          </a:p>
          <a:p>
            <a:pPr lvl="1">
              <a:defRPr sz="1800">
                <a:solidFill>
                  <a:srgbClr val="000000"/>
                </a:solidFill>
              </a:defRPr>
            </a:pPr>
            <a:r>
              <a:rPr sz="3800">
                <a:solidFill>
                  <a:srgbClr val="FFFFFF"/>
                </a:solidFill>
              </a:rPr>
              <a:t>Body Level Two</a:t>
            </a:r>
            <a:endParaRPr sz="3800">
              <a:solidFill>
                <a:srgbClr val="FFFFFF"/>
              </a:solidFill>
            </a:endParaRPr>
          </a:p>
          <a:p>
            <a:pPr lvl="2">
              <a:defRPr sz="1800">
                <a:solidFill>
                  <a:srgbClr val="000000"/>
                </a:solidFill>
              </a:defRPr>
            </a:pPr>
            <a:r>
              <a:rPr sz="3800">
                <a:solidFill>
                  <a:srgbClr val="FFFFFF"/>
                </a:solidFill>
              </a:rPr>
              <a:t>Body Level Three</a:t>
            </a:r>
            <a:endParaRPr sz="3800">
              <a:solidFill>
                <a:srgbClr val="FFFFFF"/>
              </a:solidFill>
            </a:endParaRPr>
          </a:p>
          <a:p>
            <a:pPr lvl="3">
              <a:defRPr sz="1800">
                <a:solidFill>
                  <a:srgbClr val="000000"/>
                </a:solidFill>
              </a:defRPr>
            </a:pPr>
            <a:r>
              <a:rPr sz="3800">
                <a:solidFill>
                  <a:srgbClr val="FFFFFF"/>
                </a:solidFill>
              </a:rPr>
              <a:t>Body Level Four</a:t>
            </a:r>
            <a:endParaRPr sz="3800">
              <a:solidFill>
                <a:srgbClr val="FFFFFF"/>
              </a:solidFill>
            </a:endParaRPr>
          </a:p>
          <a:p>
            <a:pPr lvl="4">
              <a:defRPr sz="1800">
                <a:solidFill>
                  <a:srgbClr val="000000"/>
                </a:solidFill>
              </a:defRPr>
            </a:pPr>
            <a:r>
              <a:rPr sz="3800">
                <a:solidFill>
                  <a:srgbClr val="FFFFFF"/>
                </a:solidFill>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bg>
      <p:bgPr>
        <a:solidFill>
          <a:srgbClr val="000000"/>
        </a:solidFill>
      </p:bgPr>
    </p:bg>
    <p:spTree>
      <p:nvGrpSpPr>
        <p:cNvPr id="1" name=""/>
        <p:cNvGrpSpPr/>
        <p:nvPr/>
      </p:nvGrpSpPr>
      <p:grpSpPr>
        <a:xfrm>
          <a:off x="0" y="0"/>
          <a:ext cx="0" cy="0"/>
          <a:chOff x="0" y="0"/>
          <a:chExt cx="0" cy="0"/>
        </a:xfrm>
      </p:grpSpPr>
      <p:sp>
        <p:nvSpPr>
          <p:cNvPr id="22" name="Shape 22"/>
          <p:cNvSpPr/>
          <p:nvPr>
            <p:ph type="title"/>
          </p:nvPr>
        </p:nvSpPr>
        <p:spPr>
          <a:xfrm>
            <a:off x="952500" y="254000"/>
            <a:ext cx="11099800" cy="2159000"/>
          </a:xfrm>
          <a:prstGeom prst="rect">
            <a:avLst/>
          </a:prstGeom>
        </p:spPr>
        <p:txBody>
          <a:bodyPr lIns="0" tIns="0" rIns="0" bIns="0"/>
          <a:lstStyle>
            <a:lvl1pPr defTabSz="584200">
              <a:defRPr sz="8000">
                <a:latin typeface="+mn-lt"/>
                <a:ea typeface="+mn-ea"/>
                <a:cs typeface="+mn-cs"/>
                <a:sym typeface="Helvetica Light"/>
              </a:defRPr>
            </a:lvl1pPr>
          </a:lstStyle>
          <a:p>
            <a:pPr lvl="0">
              <a:defRPr sz="1800">
                <a:solidFill>
                  <a:srgbClr val="000000"/>
                </a:solidFill>
              </a:defRPr>
            </a:pPr>
            <a:r>
              <a:rPr sz="8000">
                <a:solidFill>
                  <a:srgbClr val="FFFFFF"/>
                </a:solidFill>
              </a:rPr>
              <a:t>Title Text</a:t>
            </a:r>
          </a:p>
        </p:txBody>
      </p:sp>
      <p:sp>
        <p:nvSpPr>
          <p:cNvPr id="23" name="Shape 23"/>
          <p:cNvSpPr/>
          <p:nvPr>
            <p:ph type="body" idx="1"/>
          </p:nvPr>
        </p:nvSpPr>
        <p:spPr>
          <a:xfrm>
            <a:off x="952500" y="2590800"/>
            <a:ext cx="5334000" cy="6286500"/>
          </a:xfrm>
          <a:prstGeom prst="rect">
            <a:avLst/>
          </a:prstGeom>
        </p:spPr>
        <p:txBody>
          <a:bodyPr lIns="0" tIns="0" rIns="0" bIns="0" anchor="ctr"/>
          <a:lstStyle>
            <a:lvl1pPr marL="342900" indent="-342900" algn="l" defTabSz="584200">
              <a:spcBef>
                <a:spcPts val="3200"/>
              </a:spcBef>
              <a:buSzPct val="75000"/>
              <a:buChar char="•"/>
              <a:defRPr sz="2800">
                <a:latin typeface="+mn-lt"/>
                <a:ea typeface="+mn-ea"/>
                <a:cs typeface="+mn-cs"/>
                <a:sym typeface="Helvetica Light"/>
              </a:defRPr>
            </a:lvl1pPr>
            <a:lvl2pPr marL="685800" indent="-342900" algn="l" defTabSz="584200">
              <a:spcBef>
                <a:spcPts val="3200"/>
              </a:spcBef>
              <a:buSzPct val="75000"/>
              <a:buChar char="•"/>
              <a:defRPr sz="2800">
                <a:latin typeface="+mn-lt"/>
                <a:ea typeface="+mn-ea"/>
                <a:cs typeface="+mn-cs"/>
                <a:sym typeface="Helvetica Light"/>
              </a:defRPr>
            </a:lvl2pPr>
            <a:lvl3pPr marL="1231900" indent="-342900" algn="l" defTabSz="584200">
              <a:spcBef>
                <a:spcPts val="3200"/>
              </a:spcBef>
              <a:buSzPct val="75000"/>
              <a:defRPr sz="2800">
                <a:latin typeface="+mn-lt"/>
                <a:ea typeface="+mn-ea"/>
                <a:cs typeface="+mn-cs"/>
                <a:sym typeface="Helvetica Light"/>
              </a:defRPr>
            </a:lvl3pPr>
            <a:lvl4pPr marL="1676400" indent="-342900" algn="l" defTabSz="584200">
              <a:spcBef>
                <a:spcPts val="3200"/>
              </a:spcBef>
              <a:buSzPct val="75000"/>
              <a:buChar char="•"/>
              <a:defRPr sz="2800">
                <a:latin typeface="+mn-lt"/>
                <a:ea typeface="+mn-ea"/>
                <a:cs typeface="+mn-cs"/>
                <a:sym typeface="Helvetica Light"/>
              </a:defRPr>
            </a:lvl4pPr>
            <a:lvl5pPr marL="2120900" indent="-342900" algn="l" defTabSz="584200">
              <a:spcBef>
                <a:spcPts val="3200"/>
              </a:spcBef>
              <a:buSzPct val="75000"/>
              <a:buChar char="•"/>
              <a:defRPr sz="2800">
                <a:latin typeface="+mn-lt"/>
                <a:ea typeface="+mn-ea"/>
                <a:cs typeface="+mn-cs"/>
                <a:sym typeface="Helvetica Light"/>
              </a:defRPr>
            </a:lvl5pPr>
          </a:lstStyle>
          <a:p>
            <a:pPr lvl="0">
              <a:defRPr sz="1800">
                <a:solidFill>
                  <a:srgbClr val="000000"/>
                </a:solidFill>
              </a:defRPr>
            </a:pPr>
            <a:r>
              <a:rPr sz="2800">
                <a:solidFill>
                  <a:srgbClr val="FFFFFF"/>
                </a:solidFill>
              </a:rPr>
              <a:t>Body Level One</a:t>
            </a:r>
            <a:endParaRPr sz="2800">
              <a:solidFill>
                <a:srgbClr val="FFFFFF"/>
              </a:solidFill>
            </a:endParaRPr>
          </a:p>
          <a:p>
            <a:pPr lvl="1">
              <a:defRPr sz="1800">
                <a:solidFill>
                  <a:srgbClr val="000000"/>
                </a:solidFill>
              </a:defRPr>
            </a:pPr>
            <a:r>
              <a:rPr sz="2800">
                <a:solidFill>
                  <a:srgbClr val="FFFFFF"/>
                </a:solidFill>
              </a:rPr>
              <a:t>Body Level Two</a:t>
            </a:r>
            <a:endParaRPr sz="2800">
              <a:solidFill>
                <a:srgbClr val="FFFFFF"/>
              </a:solidFill>
            </a:endParaRPr>
          </a:p>
          <a:p>
            <a:pPr lvl="2">
              <a:defRPr sz="1800">
                <a:solidFill>
                  <a:srgbClr val="000000"/>
                </a:solidFill>
              </a:defRPr>
            </a:pPr>
            <a:r>
              <a:rPr sz="2800">
                <a:solidFill>
                  <a:srgbClr val="FFFFFF"/>
                </a:solidFill>
              </a:rPr>
              <a:t>Body Level Three</a:t>
            </a:r>
            <a:endParaRPr sz="2800">
              <a:solidFill>
                <a:srgbClr val="FFFFFF"/>
              </a:solidFill>
            </a:endParaRPr>
          </a:p>
          <a:p>
            <a:pPr lvl="3">
              <a:defRPr sz="1800">
                <a:solidFill>
                  <a:srgbClr val="000000"/>
                </a:solidFill>
              </a:defRPr>
            </a:pPr>
            <a:r>
              <a:rPr sz="2800">
                <a:solidFill>
                  <a:srgbClr val="FFFFFF"/>
                </a:solidFill>
              </a:rPr>
              <a:t>Body Level Four</a:t>
            </a:r>
            <a:endParaRPr sz="2800">
              <a:solidFill>
                <a:srgbClr val="FFFFFF"/>
              </a:solidFill>
            </a:endParaRPr>
          </a:p>
          <a:p>
            <a:pPr lvl="4">
              <a:defRPr sz="1800">
                <a:solidFill>
                  <a:srgbClr val="000000"/>
                </a:solidFill>
              </a:defRPr>
            </a:pPr>
            <a:r>
              <a:rPr sz="2800">
                <a:solidFill>
                  <a:srgbClr val="FFFFFF"/>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bg>
      <p:bgPr>
        <a:solidFill>
          <a:srgbClr val="000000"/>
        </a:solidFill>
      </p:bgPr>
    </p:bg>
    <p:spTree>
      <p:nvGrpSpPr>
        <p:cNvPr id="1" name=""/>
        <p:cNvGrpSpPr/>
        <p:nvPr/>
      </p:nvGrpSpPr>
      <p:grpSpPr>
        <a:xfrm>
          <a:off x="0" y="0"/>
          <a:ext cx="0" cy="0"/>
          <a:chOff x="0" y="0"/>
          <a:chExt cx="0" cy="0"/>
        </a:xfrm>
      </p:grpSpPr>
      <p:sp>
        <p:nvSpPr>
          <p:cNvPr id="25" name="Shape 25"/>
          <p:cNvSpPr/>
          <p:nvPr>
            <p:ph type="body" idx="1"/>
          </p:nvPr>
        </p:nvSpPr>
        <p:spPr>
          <a:xfrm>
            <a:off x="952500" y="1270000"/>
            <a:ext cx="11099800" cy="7213600"/>
          </a:xfrm>
          <a:prstGeom prst="rect">
            <a:avLst/>
          </a:prstGeom>
        </p:spPr>
        <p:txBody>
          <a:bodyPr lIns="0" tIns="0" rIns="0" bIns="0" anchor="ctr"/>
          <a:lstStyle>
            <a:lvl1pPr marL="444500" indent="-444500" algn="l" defTabSz="584200">
              <a:spcBef>
                <a:spcPts val="4200"/>
              </a:spcBef>
              <a:buSzPct val="75000"/>
              <a:buChar char="•"/>
              <a:defRPr sz="3800">
                <a:latin typeface="+mn-lt"/>
                <a:ea typeface="+mn-ea"/>
                <a:cs typeface="+mn-cs"/>
                <a:sym typeface="Helvetica Light"/>
              </a:defRPr>
            </a:lvl1pPr>
            <a:lvl2pPr marL="889000" indent="-444500" algn="l" defTabSz="584200">
              <a:spcBef>
                <a:spcPts val="4200"/>
              </a:spcBef>
              <a:buSzPct val="75000"/>
              <a:buChar char="•"/>
              <a:defRPr sz="3800">
                <a:latin typeface="+mn-lt"/>
                <a:ea typeface="+mn-ea"/>
                <a:cs typeface="+mn-cs"/>
                <a:sym typeface="Helvetica Light"/>
              </a:defRPr>
            </a:lvl2pPr>
            <a:lvl3pPr marL="1333500" indent="-444500" algn="l" defTabSz="584200">
              <a:spcBef>
                <a:spcPts val="4200"/>
              </a:spcBef>
              <a:buSzPct val="75000"/>
              <a:defRPr sz="3800">
                <a:latin typeface="+mn-lt"/>
                <a:ea typeface="+mn-ea"/>
                <a:cs typeface="+mn-cs"/>
                <a:sym typeface="Helvetica Light"/>
              </a:defRPr>
            </a:lvl3pPr>
            <a:lvl4pPr marL="1778000" indent="-444500" algn="l" defTabSz="584200">
              <a:spcBef>
                <a:spcPts val="4200"/>
              </a:spcBef>
              <a:buSzPct val="75000"/>
              <a:buChar char="•"/>
              <a:defRPr sz="3800">
                <a:latin typeface="+mn-lt"/>
                <a:ea typeface="+mn-ea"/>
                <a:cs typeface="+mn-cs"/>
                <a:sym typeface="Helvetica Light"/>
              </a:defRPr>
            </a:lvl4pPr>
            <a:lvl5pPr marL="2222500" indent="-444500" algn="l" defTabSz="584200">
              <a:spcBef>
                <a:spcPts val="4200"/>
              </a:spcBef>
              <a:buSzPct val="75000"/>
              <a:buChar char="•"/>
              <a:defRPr sz="3800">
                <a:latin typeface="+mn-lt"/>
                <a:ea typeface="+mn-ea"/>
                <a:cs typeface="+mn-cs"/>
                <a:sym typeface="Helvetica Light"/>
              </a:defRPr>
            </a:lvl5pPr>
          </a:lstStyle>
          <a:p>
            <a:pPr lvl="0">
              <a:defRPr sz="1800">
                <a:solidFill>
                  <a:srgbClr val="000000"/>
                </a:solidFill>
              </a:defRPr>
            </a:pPr>
            <a:r>
              <a:rPr sz="3800">
                <a:solidFill>
                  <a:srgbClr val="FFFFFF"/>
                </a:solidFill>
              </a:rPr>
              <a:t>Body Level One</a:t>
            </a:r>
            <a:endParaRPr sz="3800">
              <a:solidFill>
                <a:srgbClr val="FFFFFF"/>
              </a:solidFill>
            </a:endParaRPr>
          </a:p>
          <a:p>
            <a:pPr lvl="1">
              <a:defRPr sz="1800">
                <a:solidFill>
                  <a:srgbClr val="000000"/>
                </a:solidFill>
              </a:defRPr>
            </a:pPr>
            <a:r>
              <a:rPr sz="3800">
                <a:solidFill>
                  <a:srgbClr val="FFFFFF"/>
                </a:solidFill>
              </a:rPr>
              <a:t>Body Level Two</a:t>
            </a:r>
            <a:endParaRPr sz="3800">
              <a:solidFill>
                <a:srgbClr val="FFFFFF"/>
              </a:solidFill>
            </a:endParaRPr>
          </a:p>
          <a:p>
            <a:pPr lvl="2">
              <a:defRPr sz="1800">
                <a:solidFill>
                  <a:srgbClr val="000000"/>
                </a:solidFill>
              </a:defRPr>
            </a:pPr>
            <a:r>
              <a:rPr sz="3800">
                <a:solidFill>
                  <a:srgbClr val="FFFFFF"/>
                </a:solidFill>
              </a:rPr>
              <a:t>Body Level Three</a:t>
            </a:r>
            <a:endParaRPr sz="3800">
              <a:solidFill>
                <a:srgbClr val="FFFFFF"/>
              </a:solidFill>
            </a:endParaRPr>
          </a:p>
          <a:p>
            <a:pPr lvl="3">
              <a:defRPr sz="1800">
                <a:solidFill>
                  <a:srgbClr val="000000"/>
                </a:solidFill>
              </a:defRPr>
            </a:pPr>
            <a:r>
              <a:rPr sz="3800">
                <a:solidFill>
                  <a:srgbClr val="FFFFFF"/>
                </a:solidFill>
              </a:rPr>
              <a:t>Body Level Four</a:t>
            </a:r>
            <a:endParaRPr sz="3800">
              <a:solidFill>
                <a:srgbClr val="FFFFFF"/>
              </a:solidFill>
            </a:endParaRPr>
          </a:p>
          <a:p>
            <a:pPr lvl="4">
              <a:defRPr sz="1800">
                <a:solidFill>
                  <a:srgbClr val="000000"/>
                </a:solidFill>
              </a:defRPr>
            </a:pPr>
            <a:r>
              <a:rPr sz="3800">
                <a:solidFill>
                  <a:srgbClr val="FFFFFF"/>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bg>
      <p:bgPr>
        <a:solidFill>
          <a:srgbClr val="000000"/>
        </a:solidFill>
      </p:bgPr>
    </p:bg>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975359" y="3186854"/>
            <a:ext cx="11054082" cy="2177627"/>
          </a:xfrm>
          <a:prstGeom prst="rect">
            <a:avLst/>
          </a:prstGeom>
          <a:ln w="12700">
            <a:miter lim="400000"/>
          </a:ln>
          <a:extLst>
            <a:ext uri="{C572A759-6A51-4108-AA02-DFA0A04FC94B}">
              <ma14:wrappingTextBoxFlag xmlns:ma14="http://schemas.microsoft.com/office/mac/drawingml/2011/main" val="1"/>
            </a:ext>
          </a:extLst>
        </p:spPr>
        <p:txBody>
          <a:bodyPr lIns="65021" tIns="65021" rIns="65021" bIns="65021" anchor="ctr">
            <a:normAutofit fontScale="100000" lnSpcReduction="0"/>
          </a:bodyPr>
          <a:lstStyle/>
          <a:p>
            <a:pPr lvl="0">
              <a:defRPr sz="1800">
                <a:solidFill>
                  <a:srgbClr val="000000"/>
                </a:solidFill>
              </a:defRPr>
            </a:pPr>
            <a:r>
              <a:rPr sz="8200">
                <a:solidFill>
                  <a:srgbClr val="FFFFFF"/>
                </a:solidFill>
              </a:rPr>
              <a:t>Title Text</a:t>
            </a:r>
          </a:p>
        </p:txBody>
      </p:sp>
      <p:sp>
        <p:nvSpPr>
          <p:cNvPr id="3" name="Shape 3"/>
          <p:cNvSpPr/>
          <p:nvPr>
            <p:ph type="body" idx="1"/>
          </p:nvPr>
        </p:nvSpPr>
        <p:spPr>
          <a:xfrm>
            <a:off x="1950719" y="5364480"/>
            <a:ext cx="9103362" cy="3169921"/>
          </a:xfrm>
          <a:prstGeom prst="rect">
            <a:avLst/>
          </a:prstGeom>
          <a:ln w="12700">
            <a:miter lim="400000"/>
          </a:ln>
          <a:extLst>
            <a:ext uri="{C572A759-6A51-4108-AA02-DFA0A04FC94B}">
              <ma14:wrappingTextBoxFlag xmlns:ma14="http://schemas.microsoft.com/office/mac/drawingml/2011/main" val="1"/>
            </a:ext>
          </a:extLst>
        </p:spPr>
        <p:txBody>
          <a:bodyPr lIns="65021" tIns="65021" rIns="65021" bIns="65021">
            <a:normAutofit fontScale="100000" lnSpcReduction="0"/>
          </a:bodyPr>
          <a:lstStyle/>
          <a:p>
            <a:pPr lvl="0">
              <a:defRPr sz="1800">
                <a:solidFill>
                  <a:srgbClr val="000000"/>
                </a:solidFill>
              </a:defRPr>
            </a:pPr>
            <a:r>
              <a:rPr sz="6000">
                <a:solidFill>
                  <a:srgbClr val="FFFFFF"/>
                </a:solidFill>
              </a:rPr>
              <a:t>Body Level One</a:t>
            </a:r>
            <a:endParaRPr sz="6000">
              <a:solidFill>
                <a:srgbClr val="FFFFFF"/>
              </a:solidFill>
            </a:endParaRPr>
          </a:p>
          <a:p>
            <a:pPr lvl="1">
              <a:defRPr sz="1800">
                <a:solidFill>
                  <a:srgbClr val="000000"/>
                </a:solidFill>
              </a:defRPr>
            </a:pPr>
            <a:r>
              <a:rPr sz="6000">
                <a:solidFill>
                  <a:srgbClr val="FFFFFF"/>
                </a:solidFill>
              </a:rPr>
              <a:t>Body Level Two</a:t>
            </a:r>
            <a:endParaRPr sz="6000">
              <a:solidFill>
                <a:srgbClr val="FFFFFF"/>
              </a:solidFill>
            </a:endParaRPr>
          </a:p>
          <a:p>
            <a:pPr lvl="2">
              <a:defRPr sz="1800">
                <a:solidFill>
                  <a:srgbClr val="000000"/>
                </a:solidFill>
              </a:defRPr>
            </a:pPr>
            <a:r>
              <a:rPr sz="6000">
                <a:solidFill>
                  <a:srgbClr val="FFFFFF"/>
                </a:solidFill>
              </a:rPr>
              <a:t>Body Level Three</a:t>
            </a:r>
            <a:endParaRPr sz="6000">
              <a:solidFill>
                <a:srgbClr val="FFFFFF"/>
              </a:solidFill>
            </a:endParaRPr>
          </a:p>
          <a:p>
            <a:pPr lvl="3">
              <a:defRPr sz="1800">
                <a:solidFill>
                  <a:srgbClr val="000000"/>
                </a:solidFill>
              </a:defRPr>
            </a:pPr>
            <a:r>
              <a:rPr sz="6000">
                <a:solidFill>
                  <a:srgbClr val="FFFFFF"/>
                </a:solidFill>
              </a:rPr>
              <a:t>Body Level Four</a:t>
            </a:r>
            <a:endParaRPr sz="6000">
              <a:solidFill>
                <a:srgbClr val="FFFFFF"/>
              </a:solidFill>
            </a:endParaRPr>
          </a:p>
          <a:p>
            <a:pPr lvl="4">
              <a:defRPr sz="1800">
                <a:solidFill>
                  <a:srgbClr val="000000"/>
                </a:solidFill>
              </a:defRPr>
            </a:pPr>
            <a:r>
              <a:rPr sz="6000">
                <a:solidFill>
                  <a:srgbClr val="FFFFFF"/>
                </a:solidFill>
              </a:rPr>
              <a:t>Body Level Five</a:t>
            </a:r>
          </a:p>
        </p:txBody>
      </p:sp>
      <p:sp>
        <p:nvSpPr>
          <p:cNvPr id="4" name="Shape 4"/>
          <p:cNvSpPr/>
          <p:nvPr>
            <p:ph type="sldNum" sz="quarter" idx="2"/>
          </p:nvPr>
        </p:nvSpPr>
        <p:spPr>
          <a:xfrm>
            <a:off x="9320106" y="7963916"/>
            <a:ext cx="3034455" cy="460244"/>
          </a:xfrm>
          <a:prstGeom prst="rect">
            <a:avLst/>
          </a:prstGeom>
          <a:ln w="12700">
            <a:miter lim="400000"/>
          </a:ln>
        </p:spPr>
        <p:txBody>
          <a:bodyPr lIns="65021" tIns="65021" rIns="65021" bIns="65021" anchor="ctr">
            <a:spAutoFit/>
          </a:bodyPr>
          <a:lstStyle>
            <a:lvl1pPr algn="r" defTabSz="914400">
              <a:defRPr sz="2200">
                <a:latin typeface="Calibri"/>
                <a:ea typeface="Calibri"/>
                <a:cs typeface="Calibri"/>
                <a:sym typeface="Calibri"/>
              </a:defRPr>
            </a:lvl1pPr>
          </a:lstStyle>
          <a:p>
            <a:pPr lvl="0"/>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Lst>
  <p:transition spd="med" advClick="1"/>
  <p:txStyles>
    <p:titleStyle>
      <a:lvl1pPr algn="ctr">
        <a:defRPr sz="8200">
          <a:solidFill>
            <a:srgbClr val="FFFFFF"/>
          </a:solidFill>
          <a:latin typeface="Calibri"/>
          <a:ea typeface="Calibri"/>
          <a:cs typeface="Calibri"/>
          <a:sym typeface="Calibri"/>
        </a:defRPr>
      </a:lvl1pPr>
      <a:lvl2pPr algn="ctr">
        <a:defRPr sz="8200">
          <a:solidFill>
            <a:srgbClr val="FFFFFF"/>
          </a:solidFill>
          <a:latin typeface="Calibri"/>
          <a:ea typeface="Calibri"/>
          <a:cs typeface="Calibri"/>
          <a:sym typeface="Calibri"/>
        </a:defRPr>
      </a:lvl2pPr>
      <a:lvl3pPr algn="ctr">
        <a:defRPr sz="8200">
          <a:solidFill>
            <a:srgbClr val="FFFFFF"/>
          </a:solidFill>
          <a:latin typeface="Calibri"/>
          <a:ea typeface="Calibri"/>
          <a:cs typeface="Calibri"/>
          <a:sym typeface="Calibri"/>
        </a:defRPr>
      </a:lvl3pPr>
      <a:lvl4pPr algn="ctr">
        <a:defRPr sz="8200">
          <a:solidFill>
            <a:srgbClr val="FFFFFF"/>
          </a:solidFill>
          <a:latin typeface="Calibri"/>
          <a:ea typeface="Calibri"/>
          <a:cs typeface="Calibri"/>
          <a:sym typeface="Calibri"/>
        </a:defRPr>
      </a:lvl4pPr>
      <a:lvl5pPr algn="ctr">
        <a:defRPr sz="8200">
          <a:solidFill>
            <a:srgbClr val="FFFFFF"/>
          </a:solidFill>
          <a:latin typeface="Calibri"/>
          <a:ea typeface="Calibri"/>
          <a:cs typeface="Calibri"/>
          <a:sym typeface="Calibri"/>
        </a:defRPr>
      </a:lvl5pPr>
      <a:lvl6pPr algn="ctr">
        <a:defRPr sz="8200">
          <a:solidFill>
            <a:srgbClr val="FFFFFF"/>
          </a:solidFill>
          <a:latin typeface="Calibri"/>
          <a:ea typeface="Calibri"/>
          <a:cs typeface="Calibri"/>
          <a:sym typeface="Calibri"/>
        </a:defRPr>
      </a:lvl6pPr>
      <a:lvl7pPr algn="ctr">
        <a:defRPr sz="8200">
          <a:solidFill>
            <a:srgbClr val="FFFFFF"/>
          </a:solidFill>
          <a:latin typeface="Calibri"/>
          <a:ea typeface="Calibri"/>
          <a:cs typeface="Calibri"/>
          <a:sym typeface="Calibri"/>
        </a:defRPr>
      </a:lvl7pPr>
      <a:lvl8pPr algn="ctr">
        <a:defRPr sz="8200">
          <a:solidFill>
            <a:srgbClr val="FFFFFF"/>
          </a:solidFill>
          <a:latin typeface="Calibri"/>
          <a:ea typeface="Calibri"/>
          <a:cs typeface="Calibri"/>
          <a:sym typeface="Calibri"/>
        </a:defRPr>
      </a:lvl8pPr>
      <a:lvl9pPr algn="ctr">
        <a:defRPr sz="8200">
          <a:solidFill>
            <a:srgbClr val="FFFFFF"/>
          </a:solidFill>
          <a:latin typeface="Calibri"/>
          <a:ea typeface="Calibri"/>
          <a:cs typeface="Calibri"/>
          <a:sym typeface="Calibri"/>
        </a:defRPr>
      </a:lvl9pPr>
    </p:titleStyle>
    <p:bodyStyle>
      <a:lvl1pPr algn="ctr">
        <a:spcBef>
          <a:spcPts val="700"/>
        </a:spcBef>
        <a:defRPr sz="6000">
          <a:solidFill>
            <a:srgbClr val="FFFFFF"/>
          </a:solidFill>
          <a:latin typeface="Calibri"/>
          <a:ea typeface="Calibri"/>
          <a:cs typeface="Calibri"/>
          <a:sym typeface="Calibri"/>
        </a:defRPr>
      </a:lvl1pPr>
      <a:lvl2pPr marL="1069520" indent="-612320" algn="ctr">
        <a:spcBef>
          <a:spcPts val="700"/>
        </a:spcBef>
        <a:buSzPct val="100000"/>
        <a:buChar char="–"/>
        <a:defRPr sz="6000">
          <a:solidFill>
            <a:srgbClr val="FFFFFF"/>
          </a:solidFill>
          <a:latin typeface="Calibri"/>
          <a:ea typeface="Calibri"/>
          <a:cs typeface="Calibri"/>
          <a:sym typeface="Calibri"/>
        </a:defRPr>
      </a:lvl2pPr>
      <a:lvl3pPr marL="1485900" indent="-571500" algn="ctr">
        <a:spcBef>
          <a:spcPts val="700"/>
        </a:spcBef>
        <a:buSzPct val="100000"/>
        <a:buChar char="•"/>
        <a:defRPr sz="6000">
          <a:solidFill>
            <a:srgbClr val="FFFFFF"/>
          </a:solidFill>
          <a:latin typeface="Calibri"/>
          <a:ea typeface="Calibri"/>
          <a:cs typeface="Calibri"/>
          <a:sym typeface="Calibri"/>
        </a:defRPr>
      </a:lvl3pPr>
      <a:lvl4pPr marL="2057400" indent="-685800" algn="ctr">
        <a:spcBef>
          <a:spcPts val="700"/>
        </a:spcBef>
        <a:buSzPct val="100000"/>
        <a:buChar char="–"/>
        <a:defRPr sz="6000">
          <a:solidFill>
            <a:srgbClr val="FFFFFF"/>
          </a:solidFill>
          <a:latin typeface="Calibri"/>
          <a:ea typeface="Calibri"/>
          <a:cs typeface="Calibri"/>
          <a:sym typeface="Calibri"/>
        </a:defRPr>
      </a:lvl4pPr>
      <a:lvl5pPr marL="2514600" indent="-685800" algn="ctr">
        <a:spcBef>
          <a:spcPts val="700"/>
        </a:spcBef>
        <a:buSzPct val="100000"/>
        <a:buChar char="»"/>
        <a:defRPr sz="6000">
          <a:solidFill>
            <a:srgbClr val="FFFFFF"/>
          </a:solidFill>
          <a:latin typeface="Calibri"/>
          <a:ea typeface="Calibri"/>
          <a:cs typeface="Calibri"/>
          <a:sym typeface="Calibri"/>
        </a:defRPr>
      </a:lvl5pPr>
      <a:lvl6pPr marL="2971800" indent="-685800" algn="ctr">
        <a:spcBef>
          <a:spcPts val="700"/>
        </a:spcBef>
        <a:buSzPct val="100000"/>
        <a:buChar char="•"/>
        <a:defRPr sz="6000">
          <a:solidFill>
            <a:srgbClr val="FFFFFF"/>
          </a:solidFill>
          <a:latin typeface="Calibri"/>
          <a:ea typeface="Calibri"/>
          <a:cs typeface="Calibri"/>
          <a:sym typeface="Calibri"/>
        </a:defRPr>
      </a:lvl6pPr>
      <a:lvl7pPr marL="3429000" indent="-685800" algn="ctr">
        <a:spcBef>
          <a:spcPts val="700"/>
        </a:spcBef>
        <a:buSzPct val="100000"/>
        <a:buChar char="•"/>
        <a:defRPr sz="6000">
          <a:solidFill>
            <a:srgbClr val="FFFFFF"/>
          </a:solidFill>
          <a:latin typeface="Calibri"/>
          <a:ea typeface="Calibri"/>
          <a:cs typeface="Calibri"/>
          <a:sym typeface="Calibri"/>
        </a:defRPr>
      </a:lvl7pPr>
      <a:lvl8pPr marL="3886198" indent="-685798" algn="ctr">
        <a:spcBef>
          <a:spcPts val="700"/>
        </a:spcBef>
        <a:buSzPct val="100000"/>
        <a:buChar char="•"/>
        <a:defRPr sz="6000">
          <a:solidFill>
            <a:srgbClr val="FFFFFF"/>
          </a:solidFill>
          <a:latin typeface="Calibri"/>
          <a:ea typeface="Calibri"/>
          <a:cs typeface="Calibri"/>
          <a:sym typeface="Calibri"/>
        </a:defRPr>
      </a:lvl8pPr>
      <a:lvl9pPr marL="4343398" indent="-685798" algn="ctr">
        <a:spcBef>
          <a:spcPts val="700"/>
        </a:spcBef>
        <a:buSzPct val="100000"/>
        <a:buChar char="•"/>
        <a:defRPr sz="6000">
          <a:solidFill>
            <a:srgbClr val="FFFFFF"/>
          </a:solidFill>
          <a:latin typeface="Calibri"/>
          <a:ea typeface="Calibri"/>
          <a:cs typeface="Calibri"/>
          <a:sym typeface="Calibri"/>
        </a:defRPr>
      </a:lvl9pPr>
    </p:bodyStyle>
    <p:otherStyle>
      <a:lvl1pPr algn="r">
        <a:defRPr sz="2200">
          <a:solidFill>
            <a:schemeClr val="tx1"/>
          </a:solidFill>
          <a:latin typeface="+mn-lt"/>
          <a:ea typeface="+mn-ea"/>
          <a:cs typeface="+mn-cs"/>
          <a:sym typeface="Calibri"/>
        </a:defRPr>
      </a:lvl1pPr>
      <a:lvl2pPr algn="r">
        <a:defRPr sz="2200">
          <a:solidFill>
            <a:schemeClr val="tx1"/>
          </a:solidFill>
          <a:latin typeface="+mn-lt"/>
          <a:ea typeface="+mn-ea"/>
          <a:cs typeface="+mn-cs"/>
          <a:sym typeface="Calibri"/>
        </a:defRPr>
      </a:lvl2pPr>
      <a:lvl3pPr algn="r">
        <a:defRPr sz="2200">
          <a:solidFill>
            <a:schemeClr val="tx1"/>
          </a:solidFill>
          <a:latin typeface="+mn-lt"/>
          <a:ea typeface="+mn-ea"/>
          <a:cs typeface="+mn-cs"/>
          <a:sym typeface="Calibri"/>
        </a:defRPr>
      </a:lvl3pPr>
      <a:lvl4pPr algn="r">
        <a:defRPr sz="2200">
          <a:solidFill>
            <a:schemeClr val="tx1"/>
          </a:solidFill>
          <a:latin typeface="+mn-lt"/>
          <a:ea typeface="+mn-ea"/>
          <a:cs typeface="+mn-cs"/>
          <a:sym typeface="Calibri"/>
        </a:defRPr>
      </a:lvl4pPr>
      <a:lvl5pPr algn="r">
        <a:defRPr sz="2200">
          <a:solidFill>
            <a:schemeClr val="tx1"/>
          </a:solidFill>
          <a:latin typeface="+mn-lt"/>
          <a:ea typeface="+mn-ea"/>
          <a:cs typeface="+mn-cs"/>
          <a:sym typeface="Calibri"/>
        </a:defRPr>
      </a:lvl5pPr>
      <a:lvl6pPr algn="r">
        <a:defRPr sz="2200">
          <a:solidFill>
            <a:schemeClr val="tx1"/>
          </a:solidFill>
          <a:latin typeface="+mn-lt"/>
          <a:ea typeface="+mn-ea"/>
          <a:cs typeface="+mn-cs"/>
          <a:sym typeface="Calibri"/>
        </a:defRPr>
      </a:lvl6pPr>
      <a:lvl7pPr algn="r">
        <a:defRPr sz="2200">
          <a:solidFill>
            <a:schemeClr val="tx1"/>
          </a:solidFill>
          <a:latin typeface="+mn-lt"/>
          <a:ea typeface="+mn-ea"/>
          <a:cs typeface="+mn-cs"/>
          <a:sym typeface="Calibri"/>
        </a:defRPr>
      </a:lvl7pPr>
      <a:lvl8pPr algn="r">
        <a:defRPr sz="2200">
          <a:solidFill>
            <a:schemeClr val="tx1"/>
          </a:solidFill>
          <a:latin typeface="+mn-lt"/>
          <a:ea typeface="+mn-ea"/>
          <a:cs typeface="+mn-cs"/>
          <a:sym typeface="Calibri"/>
        </a:defRPr>
      </a:lvl8pPr>
      <a:lvl9pPr algn="r">
        <a:defRPr sz="2200">
          <a:solidFill>
            <a:schemeClr val="tx1"/>
          </a:solidFill>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hyperlink" Target="http://fb.com/tsfrefuge" TargetMode="External"/><Relationship Id="rId4" Type="http://schemas.openxmlformats.org/officeDocument/2006/relationships/hyperlink" Target="mailto:matt@tsf-church.com" TargetMode="Externa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 Id="rId3" Type="http://schemas.openxmlformats.org/officeDocument/2006/relationships/image" Target="../media/image2.tif"/><Relationship Id="rId4" Type="http://schemas.openxmlformats.org/officeDocument/2006/relationships/image" Target="../media/image3.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 name="Shape 56"/>
          <p:cNvSpPr/>
          <p:nvPr>
            <p:ph type="body" idx="1"/>
          </p:nvPr>
        </p:nvSpPr>
        <p:spPr>
          <a:xfrm>
            <a:off x="454372" y="533400"/>
            <a:ext cx="12096056" cy="8686800"/>
          </a:xfrm>
          <a:prstGeom prst="rect">
            <a:avLst/>
          </a:prstGeom>
        </p:spPr>
        <p:txBody>
          <a:bodyPr/>
          <a:lstStyle/>
          <a:p>
            <a:pPr lvl="0" marL="228600" indent="-228600" algn="l">
              <a:buSzPct val="100000"/>
              <a:buAutoNum type="arabicPeriod" startAt="1"/>
              <a:defRPr sz="1800">
                <a:solidFill>
                  <a:srgbClr val="000000"/>
                </a:solidFill>
              </a:defRPr>
            </a:pPr>
            <a:r>
              <a:rPr sz="3200">
                <a:solidFill>
                  <a:srgbClr val="FFFFFF"/>
                </a:solidFill>
              </a:rPr>
              <a:t> We idolize and romanticize love</a:t>
            </a:r>
            <a:endParaRPr sz="3200">
              <a:solidFill>
                <a:srgbClr val="FFFFFF"/>
              </a:solidFill>
            </a:endParaRPr>
          </a:p>
          <a:p>
            <a:pPr lvl="7" marL="1828800" indent="-228600" algn="l" defTabSz="584200">
              <a:spcBef>
                <a:spcPts val="0"/>
              </a:spcBef>
              <a:defRPr sz="1800">
                <a:solidFill>
                  <a:srgbClr val="000000"/>
                </a:solidFill>
              </a:defRPr>
            </a:pPr>
            <a:r>
              <a:rPr sz="3200">
                <a:solidFill>
                  <a:srgbClr val="FFFFFF"/>
                </a:solidFill>
                <a:latin typeface="+mn-lt"/>
                <a:ea typeface="+mn-ea"/>
                <a:cs typeface="+mn-cs"/>
                <a:sym typeface="Helvetica Light"/>
              </a:rPr>
              <a:t> There’s true hope for this kind of real, deep love in our marriages</a:t>
            </a:r>
            <a:endParaRPr sz="3200">
              <a:solidFill>
                <a:srgbClr val="FFFFFF"/>
              </a:solidFill>
              <a:latin typeface="+mn-lt"/>
              <a:ea typeface="+mn-ea"/>
              <a:cs typeface="+mn-cs"/>
              <a:sym typeface="Helvetica Light"/>
            </a:endParaRPr>
          </a:p>
          <a:p>
            <a:pPr lvl="5" marL="228600" indent="-228600" algn="l" defTabSz="584200">
              <a:spcBef>
                <a:spcPts val="0"/>
              </a:spcBef>
              <a:buAutoNum type="arabicPeriod" startAt="1"/>
              <a:defRPr sz="1800">
                <a:solidFill>
                  <a:srgbClr val="000000"/>
                </a:solidFill>
              </a:defRPr>
            </a:pPr>
            <a:endParaRPr sz="3200">
              <a:solidFill>
                <a:srgbClr val="FFFFFF"/>
              </a:solidFill>
              <a:latin typeface="+mn-lt"/>
              <a:ea typeface="+mn-ea"/>
              <a:cs typeface="+mn-cs"/>
              <a:sym typeface="Helvetica Light"/>
            </a:endParaRPr>
          </a:p>
          <a:p>
            <a:pPr lvl="5" marL="228600" indent="-228600" algn="l" defTabSz="584200">
              <a:spcBef>
                <a:spcPts val="0"/>
              </a:spcBef>
              <a:buAutoNum type="arabicPeriod" startAt="1"/>
              <a:defRPr sz="1800">
                <a:solidFill>
                  <a:srgbClr val="000000"/>
                </a:solidFill>
              </a:defRPr>
            </a:pPr>
            <a:r>
              <a:rPr sz="3200">
                <a:solidFill>
                  <a:srgbClr val="FFFFFF"/>
                </a:solidFill>
                <a:latin typeface="+mn-lt"/>
                <a:ea typeface="+mn-ea"/>
                <a:cs typeface="+mn-cs"/>
                <a:sym typeface="Helvetica Light"/>
              </a:rPr>
              <a:t>  Some need to know about the passion of God’s love because he seems so harsh or distant</a:t>
            </a:r>
            <a:endParaRPr sz="3200">
              <a:solidFill>
                <a:srgbClr val="FFFFFF"/>
              </a:solidFill>
              <a:latin typeface="+mn-lt"/>
              <a:ea typeface="+mn-ea"/>
              <a:cs typeface="+mn-cs"/>
              <a:sym typeface="Helvetica Light"/>
            </a:endParaRPr>
          </a:p>
          <a:p>
            <a:pPr lvl="7" marL="1600200" indent="0" algn="l" defTabSz="584200">
              <a:spcBef>
                <a:spcPts val="0"/>
              </a:spcBef>
              <a:defRPr sz="1800">
                <a:solidFill>
                  <a:srgbClr val="000000"/>
                </a:solidFill>
              </a:defRPr>
            </a:pPr>
            <a:r>
              <a:rPr sz="3200">
                <a:solidFill>
                  <a:srgbClr val="FFFFFF"/>
                </a:solidFill>
                <a:latin typeface="+mn-lt"/>
                <a:ea typeface="+mn-ea"/>
                <a:cs typeface="+mn-cs"/>
                <a:sym typeface="Helvetica Light"/>
              </a:rPr>
              <a:t> God’s love is for you and that’s how he draws people to Himself</a:t>
            </a:r>
            <a:endParaRPr sz="3200">
              <a:solidFill>
                <a:srgbClr val="FFFFFF"/>
              </a:solidFill>
              <a:latin typeface="+mn-lt"/>
              <a:ea typeface="+mn-ea"/>
              <a:cs typeface="+mn-cs"/>
              <a:sym typeface="Helvetica Light"/>
            </a:endParaRPr>
          </a:p>
          <a:p>
            <a:pPr lvl="6" marL="228600" indent="-228600" algn="l" defTabSz="584200">
              <a:spcBef>
                <a:spcPts val="0"/>
              </a:spcBef>
              <a:buAutoNum type="arabicPeriod" startAt="1"/>
              <a:defRPr sz="1800">
                <a:solidFill>
                  <a:srgbClr val="000000"/>
                </a:solidFill>
              </a:defRPr>
            </a:pPr>
            <a:endParaRPr sz="3200">
              <a:solidFill>
                <a:srgbClr val="FFFFFF"/>
              </a:solidFill>
              <a:latin typeface="+mn-lt"/>
              <a:ea typeface="+mn-ea"/>
              <a:cs typeface="+mn-cs"/>
              <a:sym typeface="Helvetica Light"/>
            </a:endParaRPr>
          </a:p>
          <a:p>
            <a:pPr lvl="6" marL="228600" indent="-228600" algn="l" defTabSz="584200">
              <a:spcBef>
                <a:spcPts val="0"/>
              </a:spcBef>
              <a:buAutoNum type="arabicPeriod" startAt="3"/>
              <a:defRPr sz="1800">
                <a:solidFill>
                  <a:srgbClr val="000000"/>
                </a:solidFill>
              </a:defRPr>
            </a:pPr>
            <a:r>
              <a:rPr sz="3200">
                <a:solidFill>
                  <a:srgbClr val="FFFFFF"/>
                </a:solidFill>
                <a:latin typeface="+mn-lt"/>
                <a:ea typeface="+mn-ea"/>
                <a:cs typeface="+mn-cs"/>
                <a:sym typeface="Helvetica Light"/>
              </a:rPr>
              <a:t> This scripture is the heart-cry love language of the believer</a:t>
            </a:r>
            <a:endParaRPr sz="3200">
              <a:solidFill>
                <a:srgbClr val="FFFFFF"/>
              </a:solidFill>
              <a:latin typeface="+mn-lt"/>
              <a:ea typeface="+mn-ea"/>
              <a:cs typeface="+mn-cs"/>
              <a:sym typeface="Helvetica Light"/>
            </a:endParaRPr>
          </a:p>
          <a:p>
            <a:pPr lvl="6" marL="228600" indent="-228600" algn="l" defTabSz="584200">
              <a:spcBef>
                <a:spcPts val="0"/>
              </a:spcBef>
              <a:buAutoNum type="arabicPeriod" startAt="3"/>
              <a:defRPr sz="1800">
                <a:solidFill>
                  <a:srgbClr val="000000"/>
                </a:solidFill>
              </a:defRPr>
            </a:pPr>
            <a:endParaRPr sz="3200">
              <a:solidFill>
                <a:srgbClr val="FFFFFF"/>
              </a:solidFill>
              <a:latin typeface="+mn-lt"/>
              <a:ea typeface="+mn-ea"/>
              <a:cs typeface="+mn-cs"/>
              <a:sym typeface="Helvetica Light"/>
            </a:endParaRPr>
          </a:p>
          <a:p>
            <a:pPr lvl="6" marL="228600" indent="-228600" algn="l" defTabSz="584200">
              <a:spcBef>
                <a:spcPts val="0"/>
              </a:spcBef>
              <a:buAutoNum type="arabicPeriod" startAt="4"/>
              <a:defRPr sz="1800">
                <a:solidFill>
                  <a:srgbClr val="000000"/>
                </a:solidFill>
              </a:defRPr>
            </a:pPr>
            <a:r>
              <a:rPr sz="3200">
                <a:solidFill>
                  <a:srgbClr val="FFFFFF"/>
                </a:solidFill>
                <a:latin typeface="+mn-lt"/>
                <a:ea typeface="+mn-ea"/>
                <a:cs typeface="+mn-cs"/>
                <a:sym typeface="Helvetica Light"/>
              </a:rPr>
              <a:t> Love God like this</a:t>
            </a:r>
            <a:endParaRPr sz="3200">
              <a:solidFill>
                <a:srgbClr val="FFFFFF"/>
              </a:solidFill>
              <a:latin typeface="+mn-lt"/>
              <a:ea typeface="+mn-ea"/>
              <a:cs typeface="+mn-cs"/>
              <a:sym typeface="Helvetica Light"/>
            </a:endParaRPr>
          </a:p>
          <a:p>
            <a:pPr lvl="7" marL="1600200" indent="0" algn="l" defTabSz="584200">
              <a:spcBef>
                <a:spcPts val="0"/>
              </a:spcBef>
              <a:defRPr sz="1800">
                <a:solidFill>
                  <a:srgbClr val="000000"/>
                </a:solidFill>
              </a:defRPr>
            </a:pPr>
            <a:r>
              <a:rPr sz="3200">
                <a:solidFill>
                  <a:srgbClr val="FFFFFF"/>
                </a:solidFill>
                <a:latin typeface="+mn-lt"/>
                <a:ea typeface="+mn-ea"/>
                <a:cs typeface="+mn-cs"/>
                <a:sym typeface="Helvetica Light"/>
              </a:rPr>
              <a:t> He’s not interested in law keepers; he wants us a loving Bride!</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56">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5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5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5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5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1" fill="hold">
                                  <p:stCondLst>
                                    <p:cond delay="0"/>
                                  </p:stCondLst>
                                  <p:iterate type="el" backwards="0">
                                    <p:tmAbs val="0"/>
                                  </p:iterate>
                                  <p:childTnLst>
                                    <p:set>
                                      <p:cBhvr>
                                        <p:cTn id="24" fill="hold"/>
                                        <p:tgtEl>
                                          <p:spTgt spid="5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0" presetID="1" grpId="1" fill="hold">
                                  <p:stCondLst>
                                    <p:cond delay="0"/>
                                  </p:stCondLst>
                                  <p:iterate type="el" backwards="0">
                                    <p:tmAbs val="0"/>
                                  </p:iterate>
                                  <p:childTnLst>
                                    <p:set>
                                      <p:cBhvr>
                                        <p:cTn id="28" fill="hold"/>
                                        <p:tgtEl>
                                          <p:spTgt spid="56">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0" presetID="1" grpId="1" fill="hold">
                                  <p:stCondLst>
                                    <p:cond delay="0"/>
                                  </p:stCondLst>
                                  <p:iterate type="el" backwards="0">
                                    <p:tmAbs val="0"/>
                                  </p:iterate>
                                  <p:childTnLst>
                                    <p:set>
                                      <p:cBhvr>
                                        <p:cTn id="32" fill="hold"/>
                                        <p:tgtEl>
                                          <p:spTgt spid="56">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0" presetID="1" grpId="1" fill="hold">
                                  <p:stCondLst>
                                    <p:cond delay="0"/>
                                  </p:stCondLst>
                                  <p:iterate type="el" backwards="0">
                                    <p:tmAbs val="0"/>
                                  </p:iterate>
                                  <p:childTnLst>
                                    <p:set>
                                      <p:cBhvr>
                                        <p:cTn id="36" fill="hold"/>
                                        <p:tgtEl>
                                          <p:spTgt spid="56">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0" presetID="1" grpId="1" fill="hold">
                                  <p:stCondLst>
                                    <p:cond delay="0"/>
                                  </p:stCondLst>
                                  <p:iterate type="el" backwards="0">
                                    <p:tmAbs val="0"/>
                                  </p:iterate>
                                  <p:childTnLst>
                                    <p:set>
                                      <p:cBhvr>
                                        <p:cTn id="40" fill="hold"/>
                                        <p:tgtEl>
                                          <p:spTgt spid="56">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nodeType="clickEffect" presetClass="entr" presetSubtype="0" presetID="1" grpId="1" fill="hold">
                                  <p:stCondLst>
                                    <p:cond delay="0"/>
                                  </p:stCondLst>
                                  <p:iterate type="el" backwards="0">
                                    <p:tmAbs val="0"/>
                                  </p:iterate>
                                  <p:childTnLst>
                                    <p:set>
                                      <p:cBhvr>
                                        <p:cTn id="44" fill="hold"/>
                                        <p:tgtEl>
                                          <p:spTgt spid="56">
                                            <p:txEl>
                                              <p:pRg st="9" end="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56"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 name="Shape 58"/>
          <p:cNvSpPr/>
          <p:nvPr/>
        </p:nvSpPr>
        <p:spPr>
          <a:xfrm>
            <a:off x="0" y="6386328"/>
            <a:ext cx="13004801" cy="3149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5200">
                <a:solidFill>
                  <a:srgbClr val="FFFFFF"/>
                </a:solidFill>
                <a:latin typeface="Avenir Book"/>
                <a:ea typeface="Avenir Book"/>
                <a:cs typeface="Avenir Book"/>
                <a:sym typeface="Avenir Book"/>
              </a:rPr>
              <a:t>Hi-5 Promotion Party</a:t>
            </a:r>
            <a:endParaRPr sz="5200">
              <a:solidFill>
                <a:srgbClr val="FFFFFF"/>
              </a:solidFill>
              <a:latin typeface="Avenir Book"/>
              <a:ea typeface="Avenir Book"/>
              <a:cs typeface="Avenir Book"/>
              <a:sym typeface="Avenir Book"/>
            </a:endParaRPr>
          </a:p>
          <a:p>
            <a:pPr lvl="0">
              <a:defRPr sz="1800">
                <a:solidFill>
                  <a:srgbClr val="000000"/>
                </a:solidFill>
              </a:defRPr>
            </a:pPr>
            <a:r>
              <a:rPr sz="5200">
                <a:solidFill>
                  <a:srgbClr val="FFFFFF"/>
                </a:solidFill>
                <a:latin typeface="Avenir Book"/>
                <a:ea typeface="Avenir Book"/>
                <a:cs typeface="Avenir Book"/>
                <a:sym typeface="Avenir Book"/>
              </a:rPr>
              <a:t>and Parent Meeting</a:t>
            </a:r>
            <a:endParaRPr sz="5200">
              <a:solidFill>
                <a:srgbClr val="FFFFFF"/>
              </a:solidFill>
              <a:latin typeface="Avenir Book"/>
              <a:ea typeface="Avenir Book"/>
              <a:cs typeface="Avenir Book"/>
              <a:sym typeface="Avenir Book"/>
            </a:endParaRPr>
          </a:p>
          <a:p>
            <a:pPr lvl="0">
              <a:defRPr sz="1800">
                <a:solidFill>
                  <a:srgbClr val="000000"/>
                </a:solidFill>
              </a:defRPr>
            </a:pPr>
            <a:r>
              <a:rPr b="1" sz="4200">
                <a:solidFill>
                  <a:srgbClr val="FFFFFF"/>
                </a:solidFill>
                <a:latin typeface="Avenir Book"/>
                <a:ea typeface="Avenir Book"/>
                <a:cs typeface="Avenir Book"/>
                <a:sym typeface="Avenir Book"/>
              </a:rPr>
              <a:t>August 23rd</a:t>
            </a:r>
            <a:endParaRPr b="1" sz="4200">
              <a:solidFill>
                <a:srgbClr val="FFFFFF"/>
              </a:solidFill>
              <a:latin typeface="Avenir Book"/>
              <a:ea typeface="Avenir Book"/>
              <a:cs typeface="Avenir Book"/>
              <a:sym typeface="Avenir Book"/>
            </a:endParaRPr>
          </a:p>
          <a:p>
            <a:pPr lvl="0">
              <a:defRPr sz="1800">
                <a:solidFill>
                  <a:srgbClr val="000000"/>
                </a:solidFill>
              </a:defRPr>
            </a:pPr>
            <a:r>
              <a:rPr sz="3000">
                <a:solidFill>
                  <a:srgbClr val="FFFFFF"/>
                </a:solidFill>
                <a:latin typeface="Avenir Book"/>
                <a:ea typeface="Avenir Book"/>
                <a:cs typeface="Avenir Book"/>
                <a:sym typeface="Avenir Book"/>
              </a:rPr>
              <a:t>For more information, email info@tsf-church.com</a:t>
            </a:r>
          </a:p>
        </p:txBody>
      </p:sp>
      <p:pic>
        <p:nvPicPr>
          <p:cNvPr id="59" name="Hi-5 Logo.jpg"/>
          <p:cNvPicPr/>
          <p:nvPr/>
        </p:nvPicPr>
        <p:blipFill>
          <a:blip r:embed="rId2">
            <a:extLst/>
          </a:blip>
          <a:stretch>
            <a:fillRect/>
          </a:stretch>
        </p:blipFill>
        <p:spPr>
          <a:xfrm>
            <a:off x="12561" y="15326"/>
            <a:ext cx="12979678" cy="6230247"/>
          </a:xfrm>
          <a:prstGeom prst="rect">
            <a:avLst/>
          </a:prstGeom>
          <a:ln w="12700">
            <a:miter lim="400000"/>
          </a:ln>
        </p:spPr>
      </p:pic>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1" name="Refuge Logo.jpg"/>
          <p:cNvPicPr/>
          <p:nvPr/>
        </p:nvPicPr>
        <p:blipFill>
          <a:blip r:embed="rId2">
            <a:extLst/>
          </a:blip>
          <a:stretch>
            <a:fillRect/>
          </a:stretch>
        </p:blipFill>
        <p:spPr>
          <a:xfrm>
            <a:off x="3213100" y="0"/>
            <a:ext cx="6578600" cy="6578601"/>
          </a:xfrm>
          <a:prstGeom prst="rect">
            <a:avLst/>
          </a:prstGeom>
          <a:ln w="12700">
            <a:miter lim="400000"/>
          </a:ln>
        </p:spPr>
      </p:pic>
      <p:sp>
        <p:nvSpPr>
          <p:cNvPr id="62" name="Shape 62"/>
          <p:cNvSpPr/>
          <p:nvPr/>
        </p:nvSpPr>
        <p:spPr>
          <a:xfrm>
            <a:off x="23808" y="6637252"/>
            <a:ext cx="12957183" cy="2882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5500">
                <a:solidFill>
                  <a:srgbClr val="FFFFFF"/>
                </a:solidFill>
              </a:rPr>
              <a:t>End of Summer Party</a:t>
            </a:r>
            <a:endParaRPr sz="5500">
              <a:solidFill>
                <a:srgbClr val="FFFFFF"/>
              </a:solidFill>
            </a:endParaRPr>
          </a:p>
          <a:p>
            <a:pPr lvl="0">
              <a:defRPr sz="1800">
                <a:solidFill>
                  <a:srgbClr val="000000"/>
                </a:solidFill>
              </a:defRPr>
            </a:pPr>
            <a:endParaRPr sz="2100">
              <a:solidFill>
                <a:srgbClr val="FFFFFF"/>
              </a:solidFill>
            </a:endParaRPr>
          </a:p>
          <a:p>
            <a:pPr lvl="0">
              <a:defRPr sz="1800">
                <a:solidFill>
                  <a:srgbClr val="000000"/>
                </a:solidFill>
              </a:defRPr>
            </a:pPr>
            <a:r>
              <a:rPr sz="3600">
                <a:solidFill>
                  <a:srgbClr val="FFFFFF"/>
                </a:solidFill>
              </a:rPr>
              <a:t>August 25th at Matt Prine’s house</a:t>
            </a:r>
            <a:endParaRPr sz="3600">
              <a:solidFill>
                <a:srgbClr val="FFFFFF"/>
              </a:solidFill>
            </a:endParaRPr>
          </a:p>
          <a:p>
            <a:pPr lvl="0">
              <a:defRPr sz="1800">
                <a:solidFill>
                  <a:srgbClr val="000000"/>
                </a:solidFill>
              </a:defRPr>
            </a:pPr>
            <a:endParaRPr sz="900">
              <a:solidFill>
                <a:srgbClr val="FFFFFF"/>
              </a:solidFill>
            </a:endParaRPr>
          </a:p>
          <a:p>
            <a:pPr lvl="0" defTabSz="457200">
              <a:defRPr sz="1800">
                <a:solidFill>
                  <a:srgbClr val="000000"/>
                </a:solidFill>
              </a:defRPr>
            </a:pPr>
            <a:r>
              <a:rPr sz="3100">
                <a:solidFill>
                  <a:srgbClr val="FFFFFF"/>
                </a:solidFill>
                <a:uFill>
                  <a:solidFill/>
                </a:uFill>
                <a:latin typeface="Helvetica"/>
                <a:ea typeface="Helvetica"/>
                <a:cs typeface="Helvetica"/>
                <a:sym typeface="Helvetica"/>
              </a:rPr>
              <a:t>For more info and to sign up, go to </a:t>
            </a:r>
            <a:r>
              <a:rPr sz="3100" u="sng">
                <a:solidFill>
                  <a:srgbClr val="FFFFFF"/>
                </a:solidFill>
                <a:uFill>
                  <a:solidFill/>
                </a:uFill>
                <a:latin typeface="Helvetica"/>
                <a:ea typeface="Helvetica"/>
                <a:cs typeface="Helvetica"/>
                <a:sym typeface="Helvetica"/>
                <a:hlinkClick r:id="rId3" invalidUrl="" action="" tgtFrame="" tooltip="" history="1" highlightClick="0" endSnd="0"/>
              </a:rPr>
              <a:t>fb.com/tsfrefuge</a:t>
            </a:r>
            <a:endParaRPr sz="3100">
              <a:solidFill>
                <a:srgbClr val="FFFFFF"/>
              </a:solidFill>
              <a:uFill>
                <a:solidFill/>
              </a:uFill>
              <a:latin typeface="Helvetica"/>
              <a:ea typeface="Helvetica"/>
              <a:cs typeface="Helvetica"/>
              <a:sym typeface="Helvetica"/>
            </a:endParaRPr>
          </a:p>
          <a:p>
            <a:pPr lvl="0" defTabSz="457200">
              <a:defRPr sz="1800">
                <a:solidFill>
                  <a:srgbClr val="000000"/>
                </a:solidFill>
              </a:defRPr>
            </a:pPr>
            <a:r>
              <a:rPr sz="3100">
                <a:solidFill>
                  <a:srgbClr val="FFFFFF"/>
                </a:solidFill>
                <a:uFill>
                  <a:solidFill/>
                </a:uFill>
                <a:latin typeface="Helvetica"/>
                <a:ea typeface="Helvetica"/>
                <a:cs typeface="Helvetica"/>
                <a:sym typeface="Helvetica"/>
              </a:rPr>
              <a:t>or email </a:t>
            </a:r>
            <a:r>
              <a:rPr sz="3100" u="sng">
                <a:solidFill>
                  <a:srgbClr val="FFFFFF"/>
                </a:solidFill>
                <a:uFill>
                  <a:solidFill/>
                </a:uFill>
                <a:latin typeface="Helvetica"/>
                <a:ea typeface="Helvetica"/>
                <a:cs typeface="Helvetica"/>
                <a:sym typeface="Helvetica"/>
                <a:hlinkClick r:id="rId4" invalidUrl="" action="" tgtFrame="" tooltip="" history="1" highlightClick="0" endSnd="0"/>
              </a:rPr>
              <a:t>matt@tsf-church.com</a:t>
            </a:r>
            <a:r>
              <a:rPr sz="3100">
                <a:solidFill>
                  <a:srgbClr val="FFFFFF"/>
                </a:solidFill>
                <a:uFill>
                  <a:solidFill/>
                </a:uFill>
                <a:latin typeface="Helvetica"/>
                <a:ea typeface="Helvetica"/>
                <a:cs typeface="Helvetica"/>
                <a:sym typeface="Helvetica"/>
              </a:rPr>
              <a:t>.</a:t>
            </a:r>
          </a:p>
        </p:txBody>
      </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4" name="bunco_00013952.jpg"/>
          <p:cNvPicPr/>
          <p:nvPr/>
        </p:nvPicPr>
        <p:blipFill>
          <a:blip r:embed="rId2">
            <a:extLst/>
          </a:blip>
          <a:stretch>
            <a:fillRect/>
          </a:stretch>
        </p:blipFill>
        <p:spPr>
          <a:xfrm>
            <a:off x="-1" y="1718491"/>
            <a:ext cx="13004801" cy="6316618"/>
          </a:xfrm>
          <a:prstGeom prst="rect">
            <a:avLst/>
          </a:prstGeom>
          <a:ln w="12700">
            <a:miter lim="400000"/>
          </a:ln>
        </p:spPr>
      </p:pic>
      <p:sp>
        <p:nvSpPr>
          <p:cNvPr id="65" name="Shape 65"/>
          <p:cNvSpPr/>
          <p:nvPr/>
        </p:nvSpPr>
        <p:spPr>
          <a:xfrm>
            <a:off x="4014460" y="4641849"/>
            <a:ext cx="4975880" cy="469901"/>
          </a:xfrm>
          <a:prstGeom prst="rect">
            <a:avLst/>
          </a:prstGeom>
          <a:solidFill>
            <a:srgbClr val="FDE2F8"/>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pc="168" sz="2400">
                <a:solidFill>
                  <a:srgbClr val="8B1657"/>
                </a:solidFill>
                <a:latin typeface="Helvetica"/>
                <a:ea typeface="Helvetica"/>
                <a:cs typeface="Helvetica"/>
                <a:sym typeface="Helvetica"/>
              </a:defRPr>
            </a:lvl1pPr>
          </a:lstStyle>
          <a:p>
            <a:pPr lvl="0">
              <a:defRPr b="0" spc="0" sz="1800">
                <a:solidFill>
                  <a:srgbClr val="000000"/>
                </a:solidFill>
              </a:defRPr>
            </a:pPr>
            <a:r>
              <a:rPr b="1" spc="168" sz="2400">
                <a:solidFill>
                  <a:srgbClr val="8B1657"/>
                </a:solidFill>
              </a:rPr>
              <a:t>Begins September 14th</a:t>
            </a:r>
          </a:p>
        </p:txBody>
      </p:sp>
      <p:sp>
        <p:nvSpPr>
          <p:cNvPr id="66" name="Shape 66"/>
          <p:cNvSpPr/>
          <p:nvPr/>
        </p:nvSpPr>
        <p:spPr>
          <a:xfrm>
            <a:off x="680713" y="3018707"/>
            <a:ext cx="11643374" cy="1244601"/>
          </a:xfrm>
          <a:prstGeom prst="rect">
            <a:avLst/>
          </a:prstGeom>
          <a:gradFill>
            <a:gsLst>
              <a:gs pos="0">
                <a:srgbClr val="FFEFFD"/>
              </a:gs>
              <a:gs pos="100000">
                <a:srgbClr val="FFDDF5"/>
              </a:gs>
            </a:gsLst>
            <a:lin ang="5400000"/>
          </a:gradFill>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6600">
                <a:solidFill>
                  <a:srgbClr val="F77ED5"/>
                </a:solidFill>
                <a:latin typeface="Avenir Book"/>
                <a:ea typeface="Avenir Book"/>
                <a:cs typeface="Avenir Book"/>
                <a:sym typeface="Avenir Book"/>
              </a:defRPr>
            </a:lvl1pPr>
          </a:lstStyle>
          <a:p>
            <a:pPr lvl="0">
              <a:defRPr sz="1800">
                <a:solidFill>
                  <a:srgbClr val="000000"/>
                </a:solidFill>
              </a:defRPr>
            </a:pPr>
            <a:r>
              <a:rPr sz="6600">
                <a:solidFill>
                  <a:srgbClr val="F77ED5"/>
                </a:solidFill>
              </a:rPr>
              <a:t>LADIES BIBLE STUDY</a:t>
            </a:r>
          </a:p>
        </p:txBody>
      </p:sp>
      <p:sp>
        <p:nvSpPr>
          <p:cNvPr id="67" name="Shape 67"/>
          <p:cNvSpPr/>
          <p:nvPr/>
        </p:nvSpPr>
        <p:spPr>
          <a:xfrm>
            <a:off x="2192898" y="7520898"/>
            <a:ext cx="8619005" cy="469901"/>
          </a:xfrm>
          <a:prstGeom prst="rect">
            <a:avLst/>
          </a:prstGeom>
          <a:solidFill>
            <a:srgbClr val="FEA9EA"/>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pc="168" sz="2400">
                <a:solidFill>
                  <a:srgbClr val="8B1657"/>
                </a:solidFill>
                <a:latin typeface="Helvetica"/>
                <a:ea typeface="Helvetica"/>
                <a:cs typeface="Helvetica"/>
                <a:sym typeface="Helvetica"/>
              </a:defRPr>
            </a:lvl1pPr>
          </a:lstStyle>
          <a:p>
            <a:pPr lvl="0">
              <a:defRPr b="0" spc="0" sz="1800">
                <a:solidFill>
                  <a:srgbClr val="000000"/>
                </a:solidFill>
              </a:defRPr>
            </a:pPr>
            <a:r>
              <a:rPr b="1" spc="168" sz="2400">
                <a:solidFill>
                  <a:srgbClr val="8B1657"/>
                </a:solidFill>
              </a:rPr>
              <a:t>Several options to choose from! Sign up today!</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 name="Shape 38"/>
          <p:cNvSpPr/>
          <p:nvPr>
            <p:ph type="body" idx="1"/>
          </p:nvPr>
        </p:nvSpPr>
        <p:spPr>
          <a:xfrm>
            <a:off x="454372" y="533400"/>
            <a:ext cx="12096056" cy="8686800"/>
          </a:xfrm>
          <a:prstGeom prst="rect">
            <a:avLst/>
          </a:prstGeom>
        </p:spPr>
        <p:txBody>
          <a:bodyPr/>
          <a:lstStyle/>
          <a:p>
            <a:pPr lvl="0" marL="228600" indent="-228600" algn="l">
              <a:buSzPct val="100000"/>
              <a:buChar char="•"/>
              <a:defRPr sz="1800">
                <a:solidFill>
                  <a:srgbClr val="000000"/>
                </a:solidFill>
              </a:defRPr>
            </a:pPr>
            <a:r>
              <a:rPr sz="3200">
                <a:solidFill>
                  <a:srgbClr val="FFFFFF"/>
                </a:solidFill>
              </a:rPr>
              <a:t> Authentic love</a:t>
            </a:r>
            <a:endParaRPr sz="3200">
              <a:solidFill>
                <a:srgbClr val="FFFFFF"/>
              </a:solidFill>
            </a:endParaRPr>
          </a:p>
          <a:p>
            <a:pPr lvl="5" marL="1371600" indent="-228600" algn="l" defTabSz="584200">
              <a:spcBef>
                <a:spcPts val="0"/>
              </a:spcBef>
              <a:defRPr sz="1800">
                <a:solidFill>
                  <a:srgbClr val="000000"/>
                </a:solidFill>
              </a:defRPr>
            </a:pPr>
            <a:r>
              <a:rPr sz="3200">
                <a:solidFill>
                  <a:srgbClr val="FFFFFF"/>
                </a:solidFill>
                <a:latin typeface="+mn-lt"/>
                <a:ea typeface="+mn-ea"/>
                <a:cs typeface="+mn-cs"/>
                <a:sym typeface="Helvetica Light"/>
              </a:rPr>
              <a:t> Goes to the core of one’s heart</a:t>
            </a:r>
            <a:endParaRPr sz="3200">
              <a:solidFill>
                <a:srgbClr val="FFFFFF"/>
              </a:solidFill>
              <a:latin typeface="+mn-lt"/>
              <a:ea typeface="+mn-ea"/>
              <a:cs typeface="+mn-cs"/>
              <a:sym typeface="Helvetica Light"/>
            </a:endParaRPr>
          </a:p>
          <a:p>
            <a:pPr lvl="5" marL="1371600" indent="-228600" algn="l" defTabSz="584200">
              <a:spcBef>
                <a:spcPts val="0"/>
              </a:spcBef>
              <a:defRPr sz="1800">
                <a:solidFill>
                  <a:srgbClr val="000000"/>
                </a:solidFill>
              </a:defRPr>
            </a:pPr>
            <a:r>
              <a:rPr sz="3200">
                <a:solidFill>
                  <a:srgbClr val="FFFFFF"/>
                </a:solidFill>
                <a:latin typeface="+mn-lt"/>
                <a:ea typeface="+mn-ea"/>
                <a:cs typeface="+mn-cs"/>
                <a:sym typeface="Helvetica Light"/>
              </a:rPr>
              <a:t> Rooted in the person and love of God for mankind</a:t>
            </a:r>
            <a:endParaRPr sz="3200">
              <a:solidFill>
                <a:srgbClr val="FFFFFF"/>
              </a:solidFill>
              <a:latin typeface="+mn-lt"/>
              <a:ea typeface="+mn-ea"/>
              <a:cs typeface="+mn-cs"/>
              <a:sym typeface="Helvetica Light"/>
            </a:endParaRPr>
          </a:p>
          <a:p>
            <a:pPr lvl="3" marL="914400" indent="-228600" algn="l">
              <a:buSzPct val="100000"/>
              <a:buChar char="•"/>
              <a:defRPr sz="1800">
                <a:solidFill>
                  <a:srgbClr val="000000"/>
                </a:solidFill>
              </a:defRPr>
            </a:pPr>
            <a:endParaRPr sz="3200">
              <a:solidFill>
                <a:srgbClr val="FFFFFF"/>
              </a:solidFill>
            </a:endParaRPr>
          </a:p>
          <a:p>
            <a:pPr lvl="3" indent="0" algn="l">
              <a:buSzPct val="100000"/>
              <a:buChar char="•"/>
              <a:defRPr sz="1800">
                <a:solidFill>
                  <a:srgbClr val="000000"/>
                </a:solidFill>
              </a:defRPr>
            </a:pPr>
            <a:r>
              <a:rPr sz="3200">
                <a:solidFill>
                  <a:srgbClr val="FFFFFF"/>
                </a:solidFill>
              </a:rPr>
              <a:t> Encourages love</a:t>
            </a:r>
            <a:endParaRPr sz="3200">
              <a:solidFill>
                <a:srgbClr val="FFFFFF"/>
              </a:solidFill>
            </a:endParaRPr>
          </a:p>
          <a:p>
            <a:pPr lvl="5" marL="1143000" indent="0" algn="l" defTabSz="584200">
              <a:spcBef>
                <a:spcPts val="0"/>
              </a:spcBef>
              <a:defRPr sz="1800">
                <a:solidFill>
                  <a:srgbClr val="000000"/>
                </a:solidFill>
              </a:defRPr>
            </a:pPr>
            <a:r>
              <a:rPr sz="3200">
                <a:solidFill>
                  <a:srgbClr val="FFFFFF"/>
                </a:solidFill>
                <a:latin typeface="+mn-lt"/>
                <a:ea typeface="+mn-ea"/>
                <a:cs typeface="+mn-cs"/>
                <a:sym typeface="Helvetica Light"/>
              </a:rPr>
              <a:t> In marriages and all Christian love</a:t>
            </a:r>
            <a:endParaRPr sz="3200">
              <a:solidFill>
                <a:srgbClr val="FFFFFF"/>
              </a:solidFill>
              <a:latin typeface="+mn-lt"/>
              <a:ea typeface="+mn-ea"/>
              <a:cs typeface="+mn-cs"/>
              <a:sym typeface="Helvetica Light"/>
            </a:endParaRPr>
          </a:p>
          <a:p>
            <a:pPr lvl="5" marL="1143000" indent="0" algn="l" defTabSz="584200">
              <a:spcBef>
                <a:spcPts val="0"/>
              </a:spcBef>
              <a:defRPr sz="1800">
                <a:solidFill>
                  <a:srgbClr val="000000"/>
                </a:solidFill>
              </a:defRPr>
            </a:pPr>
            <a:r>
              <a:rPr sz="3200">
                <a:solidFill>
                  <a:srgbClr val="FFFFFF"/>
                </a:solidFill>
                <a:latin typeface="+mn-lt"/>
                <a:ea typeface="+mn-ea"/>
                <a:cs typeface="+mn-cs"/>
                <a:sym typeface="Helvetica Light"/>
              </a:rPr>
              <a:t> Not “in love” like a modern romance novel/movie</a:t>
            </a:r>
            <a:endParaRPr sz="3200">
              <a:solidFill>
                <a:srgbClr val="FFFFFF"/>
              </a:solidFill>
              <a:latin typeface="+mn-lt"/>
              <a:ea typeface="+mn-ea"/>
              <a:cs typeface="+mn-cs"/>
              <a:sym typeface="Helvetica Light"/>
            </a:endParaRPr>
          </a:p>
          <a:p>
            <a:pPr lvl="4" marL="914400" indent="0" algn="l">
              <a:buSzPct val="100000"/>
              <a:buChar char="•"/>
              <a:defRPr sz="1800">
                <a:solidFill>
                  <a:srgbClr val="000000"/>
                </a:solidFill>
              </a:defRPr>
            </a:pPr>
            <a:endParaRPr sz="3200">
              <a:solidFill>
                <a:srgbClr val="FFFFFF"/>
              </a:solidFill>
            </a:endParaRPr>
          </a:p>
          <a:p>
            <a:pPr lvl="4" indent="0" algn="l">
              <a:buSzPct val="100000"/>
              <a:buChar char="•"/>
              <a:defRPr sz="1800">
                <a:solidFill>
                  <a:srgbClr val="000000"/>
                </a:solidFill>
              </a:defRPr>
            </a:pPr>
            <a:r>
              <a:rPr sz="3200">
                <a:solidFill>
                  <a:srgbClr val="FFFFFF"/>
                </a:solidFill>
              </a:rPr>
              <a:t> A picture of love &amp; sex that collides with our culture’s ideas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38">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3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3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3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3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1" fill="hold">
                                  <p:stCondLst>
                                    <p:cond delay="0"/>
                                  </p:stCondLst>
                                  <p:iterate type="el" backwards="0">
                                    <p:tmAbs val="0"/>
                                  </p:iterate>
                                  <p:childTnLst>
                                    <p:set>
                                      <p:cBhvr>
                                        <p:cTn id="24" fill="hold"/>
                                        <p:tgtEl>
                                          <p:spTgt spid="3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0" presetID="1" grpId="1" fill="hold">
                                  <p:stCondLst>
                                    <p:cond delay="0"/>
                                  </p:stCondLst>
                                  <p:iterate type="el" backwards="0">
                                    <p:tmAbs val="0"/>
                                  </p:iterate>
                                  <p:childTnLst>
                                    <p:set>
                                      <p:cBhvr>
                                        <p:cTn id="28" fill="hold"/>
                                        <p:tgtEl>
                                          <p:spTgt spid="38">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0" presetID="1" grpId="1" fill="hold">
                                  <p:stCondLst>
                                    <p:cond delay="0"/>
                                  </p:stCondLst>
                                  <p:iterate type="el" backwards="0">
                                    <p:tmAbs val="0"/>
                                  </p:iterate>
                                  <p:childTnLst>
                                    <p:set>
                                      <p:cBhvr>
                                        <p:cTn id="32" fill="hold"/>
                                        <p:tgtEl>
                                          <p:spTgt spid="38">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0" presetID="1" grpId="1" fill="hold">
                                  <p:stCondLst>
                                    <p:cond delay="0"/>
                                  </p:stCondLst>
                                  <p:iterate type="el" backwards="0">
                                    <p:tmAbs val="0"/>
                                  </p:iterate>
                                  <p:childTnLst>
                                    <p:set>
                                      <p:cBhvr>
                                        <p:cTn id="36" fill="hold"/>
                                        <p:tgtEl>
                                          <p:spTgt spid="38">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0" presetID="1" grpId="1" fill="hold">
                                  <p:stCondLst>
                                    <p:cond delay="0"/>
                                  </p:stCondLst>
                                  <p:iterate type="el" backwards="0">
                                    <p:tmAbs val="0"/>
                                  </p:iterate>
                                  <p:childTnLst>
                                    <p:set>
                                      <p:cBhvr>
                                        <p:cTn id="40" fill="hold"/>
                                        <p:tgtEl>
                                          <p:spTgt spid="38">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8"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 name="Shape 40"/>
          <p:cNvSpPr/>
          <p:nvPr>
            <p:ph type="body" idx="1"/>
          </p:nvPr>
        </p:nvSpPr>
        <p:spPr>
          <a:xfrm>
            <a:off x="454372" y="533400"/>
            <a:ext cx="12096056" cy="8686800"/>
          </a:xfrm>
          <a:prstGeom prst="rect">
            <a:avLst/>
          </a:prstGeom>
        </p:spPr>
        <p:txBody>
          <a:bodyPr/>
          <a:lstStyle/>
          <a:p>
            <a:pPr lvl="0" marL="228600" indent="-228600" algn="l">
              <a:buSzPct val="100000"/>
              <a:buChar char="•"/>
              <a:defRPr sz="1800">
                <a:solidFill>
                  <a:srgbClr val="000000"/>
                </a:solidFill>
              </a:defRPr>
            </a:pPr>
            <a:r>
              <a:rPr sz="3200">
                <a:solidFill>
                  <a:srgbClr val="FFFFFF"/>
                </a:solidFill>
              </a:rPr>
              <a:t> Can’t read this book and not see us and the Lord’s love for us</a:t>
            </a:r>
            <a:endParaRPr sz="3200">
              <a:solidFill>
                <a:srgbClr val="FFFFFF"/>
              </a:solidFill>
            </a:endParaRPr>
          </a:p>
          <a:p>
            <a:pPr lvl="5" marL="1371600" indent="-228600" algn="l" defTabSz="584200">
              <a:spcBef>
                <a:spcPts val="0"/>
              </a:spcBef>
              <a:defRPr sz="1800">
                <a:solidFill>
                  <a:srgbClr val="000000"/>
                </a:solidFill>
              </a:defRPr>
            </a:pPr>
            <a:r>
              <a:rPr sz="3200">
                <a:solidFill>
                  <a:srgbClr val="FFFFFF"/>
                </a:solidFill>
                <a:latin typeface="+mn-lt"/>
                <a:ea typeface="+mn-ea"/>
                <a:cs typeface="+mn-cs"/>
                <a:sym typeface="Helvetica Light"/>
              </a:rPr>
              <a:t> Luke 10:27</a:t>
            </a:r>
            <a:endParaRPr sz="3200">
              <a:solidFill>
                <a:srgbClr val="FFFFFF"/>
              </a:solidFill>
              <a:latin typeface="+mn-lt"/>
              <a:ea typeface="+mn-ea"/>
              <a:cs typeface="+mn-cs"/>
              <a:sym typeface="Helvetica Light"/>
            </a:endParaRPr>
          </a:p>
          <a:p>
            <a:pPr lvl="5" marL="1371600" indent="-228600" algn="l" defTabSz="584200">
              <a:spcBef>
                <a:spcPts val="0"/>
              </a:spcBef>
              <a:defRPr sz="1800">
                <a:solidFill>
                  <a:srgbClr val="000000"/>
                </a:solidFill>
              </a:defRPr>
            </a:pPr>
            <a:r>
              <a:rPr sz="3200">
                <a:solidFill>
                  <a:srgbClr val="FFFFFF"/>
                </a:solidFill>
                <a:latin typeface="+mn-lt"/>
                <a:ea typeface="+mn-ea"/>
                <a:cs typeface="+mn-cs"/>
                <a:sym typeface="Helvetica Light"/>
              </a:rPr>
              <a:t> 2 Corinthians 11:2</a:t>
            </a:r>
            <a:endParaRPr sz="3200">
              <a:solidFill>
                <a:srgbClr val="FFFFFF"/>
              </a:solidFill>
              <a:latin typeface="+mn-lt"/>
              <a:ea typeface="+mn-ea"/>
              <a:cs typeface="+mn-cs"/>
              <a:sym typeface="Helvetica Light"/>
            </a:endParaRPr>
          </a:p>
          <a:p>
            <a:pPr lvl="5" marL="1371600" indent="-228600" algn="l" defTabSz="584200">
              <a:spcBef>
                <a:spcPts val="0"/>
              </a:spcBef>
              <a:defRPr sz="1800">
                <a:solidFill>
                  <a:srgbClr val="000000"/>
                </a:solidFill>
              </a:defRPr>
            </a:pPr>
            <a:r>
              <a:rPr sz="3200">
                <a:solidFill>
                  <a:srgbClr val="FFFFFF"/>
                </a:solidFill>
                <a:latin typeface="+mn-lt"/>
                <a:ea typeface="+mn-ea"/>
                <a:cs typeface="+mn-cs"/>
                <a:sym typeface="Helvetica Light"/>
              </a:rPr>
              <a:t> Song of Solomon 5:16 &amp; John 15:15</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40">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4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4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4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40">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0"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 name="Shape 42"/>
          <p:cNvSpPr/>
          <p:nvPr>
            <p:ph type="body" idx="1"/>
          </p:nvPr>
        </p:nvSpPr>
        <p:spPr>
          <a:xfrm>
            <a:off x="454372" y="533400"/>
            <a:ext cx="12096056" cy="8686800"/>
          </a:xfrm>
          <a:prstGeom prst="rect">
            <a:avLst/>
          </a:prstGeom>
        </p:spPr>
        <p:txBody>
          <a:bodyPr/>
          <a:lstStyle/>
          <a:p>
            <a:pPr lvl="0" algn="l">
              <a:defRPr sz="1800">
                <a:solidFill>
                  <a:srgbClr val="000000"/>
                </a:solidFill>
              </a:defRPr>
            </a:pPr>
            <a:r>
              <a:rPr sz="3200">
                <a:solidFill>
                  <a:srgbClr val="FFFFFF"/>
                </a:solidFill>
              </a:rPr>
              <a:t>Song of Solomon 8:6–7</a:t>
            </a:r>
            <a:endParaRPr sz="3200">
              <a:solidFill>
                <a:srgbClr val="FFFFFF"/>
              </a:solidFill>
            </a:endParaRPr>
          </a:p>
          <a:p>
            <a:pPr lvl="0" algn="l">
              <a:defRPr sz="1800">
                <a:solidFill>
                  <a:srgbClr val="000000"/>
                </a:solidFill>
              </a:defRPr>
            </a:pPr>
            <a:endParaRPr sz="3200">
              <a:solidFill>
                <a:srgbClr val="FFFFFF"/>
              </a:solidFill>
            </a:endParaRPr>
          </a:p>
          <a:p>
            <a:pPr lvl="0" algn="l">
              <a:defRPr sz="1800">
                <a:solidFill>
                  <a:srgbClr val="000000"/>
                </a:solidFill>
              </a:defRPr>
            </a:pPr>
            <a:r>
              <a:rPr sz="3200">
                <a:solidFill>
                  <a:srgbClr val="FFFFFF"/>
                </a:solidFill>
              </a:rPr>
              <a:t>“Put me like a seal over your heart,</a:t>
            </a:r>
            <a:endParaRPr sz="3200">
              <a:solidFill>
                <a:srgbClr val="FFFFFF"/>
              </a:solidFill>
            </a:endParaRPr>
          </a:p>
          <a:p>
            <a:pPr lvl="0" algn="l">
              <a:defRPr sz="1800">
                <a:solidFill>
                  <a:srgbClr val="000000"/>
                </a:solidFill>
              </a:defRPr>
            </a:pPr>
            <a:r>
              <a:rPr sz="3200">
                <a:solidFill>
                  <a:srgbClr val="FFFFFF"/>
                </a:solidFill>
              </a:rPr>
              <a:t>Like a seal on your arm.</a:t>
            </a:r>
            <a:endParaRPr sz="3200">
              <a:solidFill>
                <a:srgbClr val="FFFFFF"/>
              </a:solidFill>
            </a:endParaRPr>
          </a:p>
          <a:p>
            <a:pPr lvl="0" algn="l">
              <a:defRPr sz="1800">
                <a:solidFill>
                  <a:srgbClr val="000000"/>
                </a:solidFill>
              </a:defRPr>
            </a:pPr>
            <a:r>
              <a:rPr sz="3200">
                <a:solidFill>
                  <a:srgbClr val="FFFFFF"/>
                </a:solidFill>
              </a:rPr>
              <a:t>For love is as strong as death,</a:t>
            </a:r>
            <a:endParaRPr sz="3200">
              <a:solidFill>
                <a:srgbClr val="FFFFFF"/>
              </a:solidFill>
            </a:endParaRPr>
          </a:p>
          <a:p>
            <a:pPr lvl="0" algn="l">
              <a:defRPr sz="1800">
                <a:solidFill>
                  <a:srgbClr val="000000"/>
                </a:solidFill>
              </a:defRPr>
            </a:pPr>
            <a:r>
              <a:rPr sz="3200">
                <a:solidFill>
                  <a:srgbClr val="FFFFFF"/>
                </a:solidFill>
              </a:rPr>
              <a:t>Jealousy is as severe as Sheol;</a:t>
            </a:r>
            <a:endParaRPr sz="3200">
              <a:solidFill>
                <a:srgbClr val="FFFFFF"/>
              </a:solidFill>
            </a:endParaRPr>
          </a:p>
          <a:p>
            <a:pPr lvl="0" algn="l">
              <a:defRPr sz="1800">
                <a:solidFill>
                  <a:srgbClr val="000000"/>
                </a:solidFill>
              </a:defRPr>
            </a:pPr>
            <a:r>
              <a:rPr sz="3200">
                <a:solidFill>
                  <a:srgbClr val="FFFFFF"/>
                </a:solidFill>
              </a:rPr>
              <a:t>Its flashes are flashes of fire,</a:t>
            </a:r>
            <a:endParaRPr sz="3200">
              <a:solidFill>
                <a:srgbClr val="FFFFFF"/>
              </a:solidFill>
            </a:endParaRPr>
          </a:p>
          <a:p>
            <a:pPr lvl="0" algn="l">
              <a:defRPr sz="1800">
                <a:solidFill>
                  <a:srgbClr val="000000"/>
                </a:solidFill>
              </a:defRPr>
            </a:pPr>
            <a:r>
              <a:rPr sz="3200">
                <a:solidFill>
                  <a:srgbClr val="FFFFFF"/>
                </a:solidFill>
              </a:rPr>
              <a:t>The very flame of the Lord.</a:t>
            </a:r>
            <a:endParaRPr sz="3200">
              <a:solidFill>
                <a:srgbClr val="FFFFFF"/>
              </a:solidFill>
            </a:endParaRPr>
          </a:p>
          <a:p>
            <a:pPr lvl="0" algn="l">
              <a:defRPr sz="1800">
                <a:solidFill>
                  <a:srgbClr val="000000"/>
                </a:solidFill>
              </a:defRPr>
            </a:pPr>
            <a:endParaRPr sz="3200">
              <a:solidFill>
                <a:srgbClr val="FFFFFF"/>
              </a:solidFill>
            </a:endParaRPr>
          </a:p>
          <a:p>
            <a:pPr lvl="0" algn="l">
              <a:defRPr sz="1800">
                <a:solidFill>
                  <a:srgbClr val="000000"/>
                </a:solidFill>
              </a:defRPr>
            </a:pPr>
            <a:r>
              <a:rPr sz="3200">
                <a:solidFill>
                  <a:srgbClr val="FFFFFF"/>
                </a:solidFill>
              </a:rPr>
              <a:t>“Many waters cannot quench love,</a:t>
            </a:r>
            <a:endParaRPr sz="3200">
              <a:solidFill>
                <a:srgbClr val="FFFFFF"/>
              </a:solidFill>
            </a:endParaRPr>
          </a:p>
          <a:p>
            <a:pPr lvl="0" algn="l">
              <a:defRPr sz="1800">
                <a:solidFill>
                  <a:srgbClr val="000000"/>
                </a:solidFill>
              </a:defRPr>
            </a:pPr>
            <a:r>
              <a:rPr sz="3200">
                <a:solidFill>
                  <a:srgbClr val="FFFFFF"/>
                </a:solidFill>
              </a:rPr>
              <a:t>Nor will rivers overflow it;</a:t>
            </a:r>
            <a:endParaRPr sz="3200">
              <a:solidFill>
                <a:srgbClr val="FFFFFF"/>
              </a:solidFill>
            </a:endParaRPr>
          </a:p>
          <a:p>
            <a:pPr lvl="0" algn="l">
              <a:defRPr sz="1800">
                <a:solidFill>
                  <a:srgbClr val="000000"/>
                </a:solidFill>
              </a:defRPr>
            </a:pPr>
            <a:r>
              <a:rPr sz="3200">
                <a:solidFill>
                  <a:srgbClr val="FFFFFF"/>
                </a:solidFill>
              </a:rPr>
              <a:t>If a man were to give all the riches of his house for love,</a:t>
            </a:r>
            <a:endParaRPr sz="3200">
              <a:solidFill>
                <a:srgbClr val="FFFFFF"/>
              </a:solidFill>
            </a:endParaRPr>
          </a:p>
          <a:p>
            <a:pPr lvl="0" algn="l">
              <a:defRPr sz="1800">
                <a:solidFill>
                  <a:srgbClr val="000000"/>
                </a:solidFill>
              </a:defRPr>
            </a:pPr>
            <a:r>
              <a:rPr sz="3200">
                <a:solidFill>
                  <a:srgbClr val="FFFFFF"/>
                </a:solidFill>
              </a:rPr>
              <a:t>It would be utterly despised.”</a:t>
            </a:r>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4" name="pasted-image.tif"/>
          <p:cNvPicPr/>
          <p:nvPr/>
        </p:nvPicPr>
        <p:blipFill>
          <a:blip r:embed="rId2">
            <a:extLst/>
          </a:blip>
          <a:stretch>
            <a:fillRect/>
          </a:stretch>
        </p:blipFill>
        <p:spPr>
          <a:xfrm>
            <a:off x="7828843" y="397882"/>
            <a:ext cx="3209915" cy="3209914"/>
          </a:xfrm>
          <a:prstGeom prst="rect">
            <a:avLst/>
          </a:prstGeom>
          <a:ln w="12700">
            <a:miter lim="400000"/>
          </a:ln>
        </p:spPr>
      </p:pic>
      <p:pic>
        <p:nvPicPr>
          <p:cNvPr id="45" name="pasted-image.tif"/>
          <p:cNvPicPr/>
          <p:nvPr/>
        </p:nvPicPr>
        <p:blipFill>
          <a:blip r:embed="rId3">
            <a:extLst/>
          </a:blip>
          <a:stretch>
            <a:fillRect/>
          </a:stretch>
        </p:blipFill>
        <p:spPr>
          <a:xfrm>
            <a:off x="6760593" y="3986741"/>
            <a:ext cx="5346415" cy="5246170"/>
          </a:xfrm>
          <a:prstGeom prst="rect">
            <a:avLst/>
          </a:prstGeom>
          <a:ln w="12700">
            <a:miter lim="400000"/>
          </a:ln>
        </p:spPr>
      </p:pic>
      <p:pic>
        <p:nvPicPr>
          <p:cNvPr id="46" name="pasted-image.png"/>
          <p:cNvPicPr/>
          <p:nvPr/>
        </p:nvPicPr>
        <p:blipFill>
          <a:blip r:embed="rId4">
            <a:extLst/>
          </a:blip>
          <a:stretch>
            <a:fillRect/>
          </a:stretch>
        </p:blipFill>
        <p:spPr>
          <a:xfrm>
            <a:off x="874990" y="1329863"/>
            <a:ext cx="5022212" cy="7093874"/>
          </a:xfrm>
          <a:prstGeom prst="rect">
            <a:avLst/>
          </a:prstGeom>
          <a:ln w="12700">
            <a:miter lim="400000"/>
          </a:ln>
        </p:spPr>
      </p:pic>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 name="Shape 48"/>
          <p:cNvSpPr/>
          <p:nvPr>
            <p:ph type="body" idx="1"/>
          </p:nvPr>
        </p:nvSpPr>
        <p:spPr>
          <a:xfrm>
            <a:off x="454372" y="533400"/>
            <a:ext cx="12096056" cy="8686800"/>
          </a:xfrm>
          <a:prstGeom prst="rect">
            <a:avLst/>
          </a:prstGeom>
        </p:spPr>
        <p:txBody>
          <a:bodyPr/>
          <a:lstStyle/>
          <a:p>
            <a:pPr lvl="0" marL="228600" indent="-228600" algn="l">
              <a:buSzPct val="100000"/>
              <a:buChar char="•"/>
              <a:defRPr sz="1800">
                <a:solidFill>
                  <a:srgbClr val="000000"/>
                </a:solidFill>
              </a:defRPr>
            </a:pPr>
            <a:r>
              <a:rPr sz="3200">
                <a:solidFill>
                  <a:srgbClr val="FFFFFF"/>
                </a:solidFill>
              </a:rPr>
              <a:t> Seal—literally, a cylinder worn on a necklace underneath clothing</a:t>
            </a:r>
            <a:endParaRPr sz="3200">
              <a:solidFill>
                <a:srgbClr val="FFFFFF"/>
              </a:solidFill>
            </a:endParaRPr>
          </a:p>
          <a:p>
            <a:pPr lvl="5" marL="1371600" indent="-228600" algn="l" defTabSz="584200">
              <a:spcBef>
                <a:spcPts val="0"/>
              </a:spcBef>
              <a:defRPr sz="1800">
                <a:solidFill>
                  <a:srgbClr val="000000"/>
                </a:solidFill>
              </a:defRPr>
            </a:pPr>
            <a:r>
              <a:rPr sz="3200">
                <a:solidFill>
                  <a:srgbClr val="FFFFFF"/>
                </a:solidFill>
                <a:latin typeface="+mn-lt"/>
                <a:ea typeface="+mn-ea"/>
                <a:cs typeface="+mn-cs"/>
                <a:sym typeface="Helvetica Light"/>
              </a:rPr>
              <a:t> She wants his seal to mark her heart; permanent identity and possession</a:t>
            </a:r>
            <a:endParaRPr sz="3200">
              <a:solidFill>
                <a:srgbClr val="FFFFFF"/>
              </a:solidFill>
              <a:latin typeface="+mn-lt"/>
              <a:ea typeface="+mn-ea"/>
              <a:cs typeface="+mn-cs"/>
              <a:sym typeface="Helvetica Light"/>
            </a:endParaRPr>
          </a:p>
          <a:p>
            <a:pPr lvl="5" marL="1371600" indent="-228600" algn="l" defTabSz="584200">
              <a:spcBef>
                <a:spcPts val="0"/>
              </a:spcBef>
              <a:defRPr sz="1800">
                <a:solidFill>
                  <a:srgbClr val="000000"/>
                </a:solidFill>
              </a:defRPr>
            </a:pPr>
            <a:r>
              <a:rPr sz="3200">
                <a:solidFill>
                  <a:srgbClr val="FFFFFF"/>
                </a:solidFill>
                <a:latin typeface="+mn-lt"/>
                <a:ea typeface="+mn-ea"/>
                <a:cs typeface="+mn-cs"/>
                <a:sym typeface="Helvetica Light"/>
              </a:rPr>
              <a:t> She wants to be the seal on his heart</a:t>
            </a:r>
            <a:endParaRPr sz="3200">
              <a:solidFill>
                <a:srgbClr val="FFFFFF"/>
              </a:solidFill>
              <a:latin typeface="+mn-lt"/>
              <a:ea typeface="+mn-ea"/>
              <a:cs typeface="+mn-cs"/>
              <a:sym typeface="Helvetica Light"/>
            </a:endParaRPr>
          </a:p>
          <a:p>
            <a:pPr lvl="5" marL="1371600" indent="-228600" algn="l" defTabSz="584200">
              <a:spcBef>
                <a:spcPts val="0"/>
              </a:spcBef>
              <a:defRPr sz="1800">
                <a:solidFill>
                  <a:srgbClr val="000000"/>
                </a:solidFill>
              </a:defRPr>
            </a:pPr>
            <a:r>
              <a:rPr sz="3200">
                <a:solidFill>
                  <a:srgbClr val="FFFFFF"/>
                </a:solidFill>
                <a:latin typeface="+mn-lt"/>
                <a:ea typeface="+mn-ea"/>
                <a:cs typeface="+mn-cs"/>
                <a:sym typeface="Helvetica Light"/>
              </a:rPr>
              <a:t> Permanence of married love</a:t>
            </a:r>
            <a:endParaRPr sz="3200">
              <a:solidFill>
                <a:srgbClr val="FFFFFF"/>
              </a:solidFill>
              <a:latin typeface="+mn-lt"/>
              <a:ea typeface="+mn-ea"/>
              <a:cs typeface="+mn-cs"/>
              <a:sym typeface="Helvetica Light"/>
            </a:endParaRPr>
          </a:p>
          <a:p>
            <a:pPr lvl="4" marL="1143000" indent="-228600" algn="l">
              <a:buSzPct val="100000"/>
              <a:buChar char="•"/>
              <a:defRPr sz="1800">
                <a:solidFill>
                  <a:srgbClr val="000000"/>
                </a:solidFill>
              </a:defRPr>
            </a:pPr>
            <a:endParaRPr sz="3200">
              <a:solidFill>
                <a:srgbClr val="FFFFFF"/>
              </a:solidFill>
            </a:endParaRPr>
          </a:p>
          <a:p>
            <a:pPr lvl="4" indent="0" algn="l">
              <a:buSzPct val="100000"/>
              <a:buChar char="•"/>
              <a:defRPr sz="1800">
                <a:solidFill>
                  <a:srgbClr val="000000"/>
                </a:solidFill>
              </a:defRPr>
            </a:pPr>
            <a:r>
              <a:rPr sz="3200">
                <a:solidFill>
                  <a:srgbClr val="FFFFFF"/>
                </a:solidFill>
              </a:rPr>
              <a:t> On arm—protector and deliverer</a:t>
            </a:r>
            <a:endParaRPr sz="3200">
              <a:solidFill>
                <a:srgbClr val="FFFFFF"/>
              </a:solidFill>
            </a:endParaRPr>
          </a:p>
          <a:p>
            <a:pPr lvl="4" indent="0" algn="l">
              <a:buSzPct val="100000"/>
              <a:buChar char="•"/>
              <a:defRPr sz="1800">
                <a:solidFill>
                  <a:srgbClr val="000000"/>
                </a:solidFill>
              </a:defRPr>
            </a:pPr>
            <a:endParaRPr sz="3200">
              <a:solidFill>
                <a:srgbClr val="FFFFFF"/>
              </a:solidFill>
            </a:endParaRPr>
          </a:p>
          <a:p>
            <a:pPr lvl="4" indent="0" algn="l">
              <a:buSzPct val="100000"/>
              <a:buChar char="•"/>
              <a:defRPr sz="1800">
                <a:solidFill>
                  <a:srgbClr val="000000"/>
                </a:solidFill>
              </a:defRPr>
            </a:pPr>
            <a:r>
              <a:rPr sz="3200">
                <a:solidFill>
                  <a:srgbClr val="FFFFFF"/>
                </a:solidFill>
              </a:rPr>
              <a:t> Seal—spiritually fulfilled in us by the Holy Spirit</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48">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4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4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4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4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1" fill="hold">
                                  <p:stCondLst>
                                    <p:cond delay="0"/>
                                  </p:stCondLst>
                                  <p:iterate type="el" backwards="0">
                                    <p:tmAbs val="0"/>
                                  </p:iterate>
                                  <p:childTnLst>
                                    <p:set>
                                      <p:cBhvr>
                                        <p:cTn id="24" fill="hold"/>
                                        <p:tgtEl>
                                          <p:spTgt spid="4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0" presetID="1" grpId="1" fill="hold">
                                  <p:stCondLst>
                                    <p:cond delay="0"/>
                                  </p:stCondLst>
                                  <p:iterate type="el" backwards="0">
                                    <p:tmAbs val="0"/>
                                  </p:iterate>
                                  <p:childTnLst>
                                    <p:set>
                                      <p:cBhvr>
                                        <p:cTn id="28" fill="hold"/>
                                        <p:tgtEl>
                                          <p:spTgt spid="48">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0" presetID="1" grpId="1" fill="hold">
                                  <p:stCondLst>
                                    <p:cond delay="0"/>
                                  </p:stCondLst>
                                  <p:iterate type="el" backwards="0">
                                    <p:tmAbs val="0"/>
                                  </p:iterate>
                                  <p:childTnLst>
                                    <p:set>
                                      <p:cBhvr>
                                        <p:cTn id="32" fill="hold"/>
                                        <p:tgtEl>
                                          <p:spTgt spid="48">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0" presetID="1" grpId="1" fill="hold">
                                  <p:stCondLst>
                                    <p:cond delay="0"/>
                                  </p:stCondLst>
                                  <p:iterate type="el" backwards="0">
                                    <p:tmAbs val="0"/>
                                  </p:iterate>
                                  <p:childTnLst>
                                    <p:set>
                                      <p:cBhvr>
                                        <p:cTn id="36" fill="hold"/>
                                        <p:tgtEl>
                                          <p:spTgt spid="48">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8"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 name="Shape 50"/>
          <p:cNvSpPr/>
          <p:nvPr>
            <p:ph type="body" idx="1"/>
          </p:nvPr>
        </p:nvSpPr>
        <p:spPr>
          <a:xfrm>
            <a:off x="454372" y="533400"/>
            <a:ext cx="12096056" cy="8686800"/>
          </a:xfrm>
          <a:prstGeom prst="rect">
            <a:avLst/>
          </a:prstGeom>
        </p:spPr>
        <p:txBody>
          <a:bodyPr/>
          <a:lstStyle/>
          <a:p>
            <a:pPr lvl="0" marL="228600" indent="-228600" algn="l">
              <a:buSzPct val="100000"/>
              <a:buChar char="•"/>
              <a:defRPr sz="1800">
                <a:solidFill>
                  <a:srgbClr val="000000"/>
                </a:solidFill>
              </a:defRPr>
            </a:pPr>
            <a:r>
              <a:rPr sz="3200">
                <a:solidFill>
                  <a:srgbClr val="FFFFFF"/>
                </a:solidFill>
              </a:rPr>
              <a:t> Strong as death</a:t>
            </a:r>
            <a:endParaRPr sz="3200">
              <a:solidFill>
                <a:srgbClr val="FFFFFF"/>
              </a:solidFill>
            </a:endParaRPr>
          </a:p>
          <a:p>
            <a:pPr lvl="5" marL="1371600" indent="-228600" algn="l" defTabSz="584200">
              <a:spcBef>
                <a:spcPts val="0"/>
              </a:spcBef>
              <a:defRPr sz="1800">
                <a:solidFill>
                  <a:srgbClr val="000000"/>
                </a:solidFill>
              </a:defRPr>
            </a:pPr>
            <a:r>
              <a:rPr sz="3200">
                <a:solidFill>
                  <a:srgbClr val="FFFFFF"/>
                </a:solidFill>
                <a:latin typeface="+mn-lt"/>
                <a:ea typeface="+mn-ea"/>
                <a:cs typeface="+mn-cs"/>
                <a:sym typeface="Helvetica Light"/>
              </a:rPr>
              <a:t> Love that is unbreakable</a:t>
            </a:r>
            <a:endParaRPr sz="3200">
              <a:solidFill>
                <a:srgbClr val="FFFFFF"/>
              </a:solidFill>
              <a:latin typeface="+mn-lt"/>
              <a:ea typeface="+mn-ea"/>
              <a:cs typeface="+mn-cs"/>
              <a:sym typeface="Helvetica Light"/>
            </a:endParaRPr>
          </a:p>
          <a:p>
            <a:pPr lvl="5" marL="1371600" indent="-228600" algn="l" defTabSz="584200">
              <a:spcBef>
                <a:spcPts val="0"/>
              </a:spcBef>
              <a:defRPr sz="1800">
                <a:solidFill>
                  <a:srgbClr val="000000"/>
                </a:solidFill>
              </a:defRPr>
            </a:pPr>
            <a:r>
              <a:rPr sz="3200">
                <a:solidFill>
                  <a:srgbClr val="FFFFFF"/>
                </a:solidFill>
                <a:latin typeface="+mn-lt"/>
                <a:ea typeface="+mn-ea"/>
                <a:cs typeface="+mn-cs"/>
                <a:sym typeface="Helvetica Light"/>
              </a:rPr>
              <a:t> Love that can’t be stopped or undone or cancelled</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50">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5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5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50">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50"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 name="Shape 52"/>
          <p:cNvSpPr/>
          <p:nvPr>
            <p:ph type="body" idx="1"/>
          </p:nvPr>
        </p:nvSpPr>
        <p:spPr>
          <a:xfrm>
            <a:off x="454372" y="533400"/>
            <a:ext cx="12096056" cy="8686800"/>
          </a:xfrm>
          <a:prstGeom prst="rect">
            <a:avLst/>
          </a:prstGeom>
        </p:spPr>
        <p:txBody>
          <a:bodyPr/>
          <a:lstStyle/>
          <a:p>
            <a:pPr lvl="0" marL="228600" indent="-228600" algn="l">
              <a:buSzPct val="100000"/>
              <a:buChar char="•"/>
              <a:defRPr sz="1800">
                <a:solidFill>
                  <a:srgbClr val="000000"/>
                </a:solidFill>
              </a:defRPr>
            </a:pPr>
            <a:r>
              <a:rPr sz="3200">
                <a:solidFill>
                  <a:srgbClr val="FFFFFF"/>
                </a:solidFill>
              </a:rPr>
              <a:t> Jealous</a:t>
            </a:r>
            <a:endParaRPr sz="3200">
              <a:solidFill>
                <a:srgbClr val="FFFFFF"/>
              </a:solidFill>
            </a:endParaRPr>
          </a:p>
          <a:p>
            <a:pPr lvl="5" marL="1371600" indent="-228600" algn="l" defTabSz="584200">
              <a:spcBef>
                <a:spcPts val="0"/>
              </a:spcBef>
              <a:defRPr sz="1800">
                <a:solidFill>
                  <a:srgbClr val="000000"/>
                </a:solidFill>
              </a:defRPr>
            </a:pPr>
            <a:r>
              <a:rPr sz="3200">
                <a:solidFill>
                  <a:srgbClr val="FFFFFF"/>
                </a:solidFill>
                <a:latin typeface="+mn-lt"/>
                <a:ea typeface="+mn-ea"/>
                <a:cs typeface="+mn-cs"/>
                <a:sym typeface="Helvetica Light"/>
              </a:rPr>
              <a:t> Crushing power of jealousy (Count of Monte Cristo)</a:t>
            </a:r>
            <a:endParaRPr sz="3200">
              <a:solidFill>
                <a:srgbClr val="FFFFFF"/>
              </a:solidFill>
              <a:latin typeface="+mn-lt"/>
              <a:ea typeface="+mn-ea"/>
              <a:cs typeface="+mn-cs"/>
              <a:sym typeface="Helvetica Light"/>
            </a:endParaRPr>
          </a:p>
          <a:p>
            <a:pPr lvl="5" marL="1371600" indent="-228600" algn="l" defTabSz="584200">
              <a:spcBef>
                <a:spcPts val="0"/>
              </a:spcBef>
              <a:defRPr sz="1800">
                <a:solidFill>
                  <a:srgbClr val="000000"/>
                </a:solidFill>
              </a:defRPr>
            </a:pPr>
            <a:r>
              <a:rPr sz="3200">
                <a:solidFill>
                  <a:srgbClr val="FFFFFF"/>
                </a:solidFill>
                <a:latin typeface="+mn-lt"/>
                <a:ea typeface="+mn-ea"/>
                <a:cs typeface="+mn-cs"/>
                <a:sym typeface="Helvetica Light"/>
              </a:rPr>
              <a:t> Against anything that could come between me and love for Christ</a:t>
            </a:r>
            <a:endParaRPr sz="3200">
              <a:solidFill>
                <a:srgbClr val="FFFFFF"/>
              </a:solidFill>
              <a:latin typeface="+mn-lt"/>
              <a:ea typeface="+mn-ea"/>
              <a:cs typeface="+mn-cs"/>
              <a:sym typeface="Helvetica Light"/>
            </a:endParaRPr>
          </a:p>
          <a:p>
            <a:pPr lvl="5" marL="1371600" indent="-228600" algn="l" defTabSz="584200">
              <a:spcBef>
                <a:spcPts val="0"/>
              </a:spcBef>
              <a:defRPr sz="1800">
                <a:solidFill>
                  <a:srgbClr val="000000"/>
                </a:solidFill>
              </a:defRPr>
            </a:pPr>
            <a:r>
              <a:rPr sz="3200">
                <a:solidFill>
                  <a:srgbClr val="FFFFFF"/>
                </a:solidFill>
                <a:latin typeface="+mn-lt"/>
                <a:ea typeface="+mn-ea"/>
                <a:cs typeface="+mn-cs"/>
                <a:sym typeface="Helvetica Light"/>
              </a:rPr>
              <a:t> God’s jealousy for us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52">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5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5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5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52">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52"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 name="Shape 54"/>
          <p:cNvSpPr/>
          <p:nvPr>
            <p:ph type="body" idx="1"/>
          </p:nvPr>
        </p:nvSpPr>
        <p:spPr>
          <a:xfrm>
            <a:off x="454372" y="533400"/>
            <a:ext cx="12096056" cy="8686800"/>
          </a:xfrm>
          <a:prstGeom prst="rect">
            <a:avLst/>
          </a:prstGeom>
        </p:spPr>
        <p:txBody>
          <a:bodyPr/>
          <a:lstStyle/>
          <a:p>
            <a:pPr lvl="0" marL="228600" indent="-228600" algn="l">
              <a:buSzPct val="100000"/>
              <a:buChar char="•"/>
              <a:defRPr sz="1800">
                <a:solidFill>
                  <a:srgbClr val="000000"/>
                </a:solidFill>
              </a:defRPr>
            </a:pPr>
            <a:r>
              <a:rPr sz="3200">
                <a:solidFill>
                  <a:srgbClr val="FFFFFF"/>
                </a:solidFill>
              </a:rPr>
              <a:t> Waters</a:t>
            </a:r>
            <a:endParaRPr sz="3200">
              <a:solidFill>
                <a:srgbClr val="FFFFFF"/>
              </a:solidFill>
            </a:endParaRPr>
          </a:p>
          <a:p>
            <a:pPr lvl="5" marL="1371600" indent="-228600" algn="l" defTabSz="584200">
              <a:spcBef>
                <a:spcPts val="0"/>
              </a:spcBef>
              <a:defRPr sz="1800">
                <a:solidFill>
                  <a:srgbClr val="000000"/>
                </a:solidFill>
              </a:defRPr>
            </a:pPr>
            <a:r>
              <a:rPr sz="3200">
                <a:solidFill>
                  <a:srgbClr val="FFFFFF"/>
                </a:solidFill>
                <a:latin typeface="+mn-lt"/>
                <a:ea typeface="+mn-ea"/>
                <a:cs typeface="+mn-cs"/>
                <a:sym typeface="Helvetica Light"/>
              </a:rPr>
              <a:t> Nothing can quench this kind of love</a:t>
            </a:r>
            <a:endParaRPr sz="3200">
              <a:solidFill>
                <a:srgbClr val="FFFFFF"/>
              </a:solidFill>
              <a:latin typeface="+mn-lt"/>
              <a:ea typeface="+mn-ea"/>
              <a:cs typeface="+mn-cs"/>
              <a:sym typeface="Helvetica Light"/>
            </a:endParaRPr>
          </a:p>
          <a:p>
            <a:pPr lvl="5" marL="1371600" indent="-228600" algn="l" defTabSz="584200">
              <a:spcBef>
                <a:spcPts val="0"/>
              </a:spcBef>
              <a:defRPr sz="1800">
                <a:solidFill>
                  <a:srgbClr val="000000"/>
                </a:solidFill>
              </a:defRPr>
            </a:pPr>
            <a:r>
              <a:rPr sz="3200">
                <a:solidFill>
                  <a:srgbClr val="FFFFFF"/>
                </a:solidFill>
                <a:latin typeface="+mn-lt"/>
                <a:ea typeface="+mn-ea"/>
                <a:cs typeface="+mn-cs"/>
                <a:sym typeface="Helvetica Light"/>
              </a:rPr>
              <a:t> Romans 8:38–39: For I am convinced that neither death, nor life, nor angels, nor principalities, nor things present, nor things to come, nor powers, nor height, nor depth, nor any other created thing, will be able to separate us from the love of God, which is in Christ Jesus our Lord.</a:t>
            </a:r>
            <a:endParaRPr sz="3200">
              <a:solidFill>
                <a:srgbClr val="FFFFFF"/>
              </a:solidFill>
              <a:latin typeface="+mn-lt"/>
              <a:ea typeface="+mn-ea"/>
              <a:cs typeface="+mn-cs"/>
              <a:sym typeface="Helvetica Light"/>
            </a:endParaRPr>
          </a:p>
          <a:p>
            <a:pPr lvl="4" marL="1143000" indent="-228600" algn="l">
              <a:buSzPct val="100000"/>
              <a:buChar char="•"/>
              <a:defRPr sz="1800">
                <a:solidFill>
                  <a:srgbClr val="000000"/>
                </a:solidFill>
              </a:defRPr>
            </a:pPr>
            <a:endParaRPr sz="3200">
              <a:solidFill>
                <a:srgbClr val="FFFFFF"/>
              </a:solidFill>
            </a:endParaRPr>
          </a:p>
          <a:p>
            <a:pPr lvl="4" indent="0" algn="l">
              <a:buSzPct val="100000"/>
              <a:buChar char="•"/>
              <a:defRPr sz="1800">
                <a:solidFill>
                  <a:srgbClr val="000000"/>
                </a:solidFill>
              </a:defRPr>
            </a:pPr>
            <a:r>
              <a:rPr sz="3200">
                <a:solidFill>
                  <a:srgbClr val="FFFFFF"/>
                </a:solidFill>
              </a:rPr>
              <a:t> Riches</a:t>
            </a:r>
            <a:endParaRPr sz="3200">
              <a:solidFill>
                <a:srgbClr val="FFFFFF"/>
              </a:solidFill>
            </a:endParaRPr>
          </a:p>
          <a:p>
            <a:pPr lvl="5" marL="1143000" indent="0" algn="l" defTabSz="584200">
              <a:spcBef>
                <a:spcPts val="0"/>
              </a:spcBef>
              <a:defRPr sz="1800">
                <a:solidFill>
                  <a:srgbClr val="000000"/>
                </a:solidFill>
              </a:defRPr>
            </a:pPr>
            <a:r>
              <a:rPr sz="3200">
                <a:solidFill>
                  <a:srgbClr val="FFFFFF"/>
                </a:solidFill>
                <a:latin typeface="+mn-lt"/>
                <a:ea typeface="+mn-ea"/>
                <a:cs typeface="+mn-cs"/>
                <a:sym typeface="Helvetica Light"/>
              </a:rPr>
              <a:t> This love cannot be bought or sold</a:t>
            </a:r>
            <a:endParaRPr sz="3200">
              <a:solidFill>
                <a:srgbClr val="FFFFFF"/>
              </a:solidFill>
              <a:latin typeface="+mn-lt"/>
              <a:ea typeface="+mn-ea"/>
              <a:cs typeface="+mn-cs"/>
              <a:sym typeface="Helvetica Light"/>
            </a:endParaRPr>
          </a:p>
          <a:p>
            <a:pPr lvl="5" marL="1143000" indent="0" algn="l" defTabSz="584200">
              <a:spcBef>
                <a:spcPts val="0"/>
              </a:spcBef>
              <a:defRPr sz="1800">
                <a:solidFill>
                  <a:srgbClr val="000000"/>
                </a:solidFill>
              </a:defRPr>
            </a:pPr>
            <a:r>
              <a:rPr sz="3200">
                <a:solidFill>
                  <a:srgbClr val="FFFFFF"/>
                </a:solidFill>
                <a:latin typeface="+mn-lt"/>
                <a:ea typeface="+mn-ea"/>
                <a:cs typeface="+mn-cs"/>
                <a:sym typeface="Helvetica Light"/>
              </a:rPr>
              <a:t> Sex can be bought; love must be given</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54">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5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5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5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5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1" fill="hold">
                                  <p:stCondLst>
                                    <p:cond delay="0"/>
                                  </p:stCondLst>
                                  <p:iterate type="el" backwards="0">
                                    <p:tmAbs val="0"/>
                                  </p:iterate>
                                  <p:childTnLst>
                                    <p:set>
                                      <p:cBhvr>
                                        <p:cTn id="24" fill="hold"/>
                                        <p:tgtEl>
                                          <p:spTgt spid="5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0" presetID="1" grpId="1" fill="hold">
                                  <p:stCondLst>
                                    <p:cond delay="0"/>
                                  </p:stCondLst>
                                  <p:iterate type="el" backwards="0">
                                    <p:tmAbs val="0"/>
                                  </p:iterate>
                                  <p:childTnLst>
                                    <p:set>
                                      <p:cBhvr>
                                        <p:cTn id="28" fill="hold"/>
                                        <p:tgtEl>
                                          <p:spTgt spid="54">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0" presetID="1" grpId="1" fill="hold">
                                  <p:stCondLst>
                                    <p:cond delay="0"/>
                                  </p:stCondLst>
                                  <p:iterate type="el" backwards="0">
                                    <p:tmAbs val="0"/>
                                  </p:iterate>
                                  <p:childTnLst>
                                    <p:set>
                                      <p:cBhvr>
                                        <p:cTn id="32" fill="hold"/>
                                        <p:tgtEl>
                                          <p:spTgt spid="54">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54" grpId="1"/>
    </p:bldLst>
  </p:timing>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