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719" autoAdjust="0"/>
  </p:normalViewPr>
  <p:slideViewPr>
    <p:cSldViewPr snapToGrid="0" snapToObjects="1">
      <p:cViewPr varScale="1">
        <p:scale>
          <a:sx n="135" d="100"/>
          <a:sy n="135" d="100"/>
        </p:scale>
        <p:origin x="-192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question in the book isn’t whether there is a God; the question is whether or not God matters and to what degree?</a:t>
            </a:r>
          </a:p>
          <a:p>
            <a:pPr lvl="2"/>
            <a:r>
              <a:rPr lang="en-US" dirty="0" smtClean="0"/>
              <a:t>For the one who gives mental ascent without loving relationship with God</a:t>
            </a:r>
          </a:p>
          <a:p>
            <a:pPr lvl="2"/>
            <a:r>
              <a:rPr lang="en-US" dirty="0" smtClean="0"/>
              <a:t>For the one who gives verbal ascent without submitting to God’s loving rule</a:t>
            </a:r>
          </a:p>
          <a:p>
            <a:pPr marL="914400" lvl="2" indent="0">
              <a:buNone/>
            </a:pPr>
            <a:endParaRPr lang="en-US" dirty="0"/>
          </a:p>
          <a:p>
            <a:pPr marL="342900" lvl="2" indent="-342900"/>
            <a:r>
              <a:rPr lang="en-US" dirty="0" smtClean="0"/>
              <a:t>Unique book: a plain description of an attempt to live without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Ecclesiastes 3:3–9 (Cont.)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A time to search and a time to give up as lost;</a:t>
            </a:r>
          </a:p>
          <a:p>
            <a:pPr marL="0" indent="0">
              <a:buNone/>
            </a:pPr>
            <a:r>
              <a:rPr lang="en-US" sz="2400" dirty="0"/>
              <a:t>A time to keep and a time to throw away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time to tear apart and a time to sew together;</a:t>
            </a:r>
          </a:p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time to be silent and a time to speak.</a:t>
            </a:r>
          </a:p>
          <a:p>
            <a:pPr marL="0" indent="0">
              <a:buNone/>
            </a:pPr>
            <a:r>
              <a:rPr lang="en-US" sz="2400" dirty="0"/>
              <a:t>A time to </a:t>
            </a:r>
            <a:r>
              <a:rPr lang="en-US" sz="2400" dirty="0" smtClean="0"/>
              <a:t>love and a time to hate;</a:t>
            </a:r>
          </a:p>
          <a:p>
            <a:pPr marL="0" indent="0">
              <a:buNone/>
            </a:pPr>
            <a:r>
              <a:rPr lang="en-US" sz="2400" dirty="0" smtClean="0"/>
              <a:t>A time for war and a time for peace.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123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Autofit/>
          </a:bodyPr>
          <a:lstStyle/>
          <a:p>
            <a:r>
              <a:rPr lang="en-US" sz="2400" dirty="0" smtClean="0"/>
              <a:t>A Time for Everything</a:t>
            </a:r>
          </a:p>
          <a:p>
            <a:endParaRPr lang="en-US" sz="2400" dirty="0"/>
          </a:p>
          <a:p>
            <a:r>
              <a:rPr lang="en-US" sz="2400" dirty="0" smtClean="0"/>
              <a:t>There’s something unsettling with the “good” and the “bad” all in the same list</a:t>
            </a:r>
          </a:p>
          <a:p>
            <a:pPr lvl="2"/>
            <a:r>
              <a:rPr lang="en-US" dirty="0" smtClean="0"/>
              <a:t>We would like a list of just the good, please!</a:t>
            </a:r>
          </a:p>
          <a:p>
            <a:pPr lvl="2"/>
            <a:r>
              <a:rPr lang="en-US" dirty="0" smtClean="0"/>
              <a:t>But there’s a God-ordained time for it all</a:t>
            </a:r>
          </a:p>
          <a:p>
            <a:pPr lvl="2"/>
            <a:endParaRPr lang="en-US" dirty="0"/>
          </a:p>
          <a:p>
            <a:pPr marL="0" lvl="2"/>
            <a:r>
              <a:rPr lang="en-US" dirty="0" smtClean="0"/>
              <a:t>There’s a time for everything—will you take advantage of the time you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1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Ecclesiastes 3:10–11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 have seen the task which God has given the sons of men with which to occupy themselves.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He has made everything </a:t>
            </a:r>
            <a:r>
              <a:rPr lang="en-US" sz="2400" dirty="0" smtClean="0"/>
              <a:t>appropriate </a:t>
            </a:r>
            <a:r>
              <a:rPr lang="en-US" sz="2400" dirty="0"/>
              <a:t>in its time. He has also set eternity in their heart, </a:t>
            </a:r>
            <a:r>
              <a:rPr lang="en-US" sz="2400" dirty="0" smtClean="0"/>
              <a:t>yet </a:t>
            </a:r>
            <a:r>
              <a:rPr lang="en-US" sz="2400" dirty="0"/>
              <a:t>so that man will not find out the work which God has done from the beginning even to the end.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551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Autofit/>
          </a:bodyPr>
          <a:lstStyle/>
          <a:p>
            <a:r>
              <a:rPr lang="en-US" sz="2200" dirty="0" smtClean="0"/>
              <a:t>We get a glimmer of the big conclusion—to bow the soul and mind to God’s goodness and sovereignty in all things</a:t>
            </a:r>
          </a:p>
          <a:p>
            <a:endParaRPr lang="en-US" sz="2200" dirty="0"/>
          </a:p>
          <a:p>
            <a:r>
              <a:rPr lang="en-US" sz="2200" dirty="0" smtClean="0"/>
              <a:t>God has already placed this desire for him and for satisfaction for us</a:t>
            </a:r>
          </a:p>
          <a:p>
            <a:pPr lvl="2"/>
            <a:r>
              <a:rPr lang="en-US" sz="2200" dirty="0" smtClean="0"/>
              <a:t>“You have made us for Yourself, and our hearts are restless until they can find peace in You.” – Augustine</a:t>
            </a:r>
          </a:p>
          <a:p>
            <a:pPr lvl="2"/>
            <a:endParaRPr lang="en-US" sz="2200" dirty="0"/>
          </a:p>
          <a:p>
            <a:pPr marL="0" lvl="2"/>
            <a:r>
              <a:rPr lang="en-US" sz="2200" dirty="0" smtClean="0"/>
              <a:t>Mostly this is finding daily joy in what he has given us to do</a:t>
            </a:r>
          </a:p>
          <a:p>
            <a:pPr marL="0" lvl="2"/>
            <a:endParaRPr lang="en-US" sz="2200" dirty="0"/>
          </a:p>
          <a:p>
            <a:pPr marL="0" lvl="2"/>
            <a:r>
              <a:rPr lang="en-US" sz="2200" dirty="0" smtClean="0"/>
              <a:t>Ministry/service aren’t the answer (that’s vanity!), but they give us a glimpse of what it looks like to experience this fulfillment—to make the most of time!</a:t>
            </a:r>
          </a:p>
        </p:txBody>
      </p:sp>
    </p:spTree>
    <p:extLst>
      <p:ext uri="{BB962C8B-B14F-4D97-AF65-F5344CB8AC3E}">
        <p14:creationId xmlns:p14="http://schemas.microsoft.com/office/powerpoint/2010/main" val="196721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Autofit/>
          </a:bodyPr>
          <a:lstStyle/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2463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Autofit/>
          </a:bodyPr>
          <a:lstStyle/>
          <a:p>
            <a:r>
              <a:rPr lang="en-US" sz="2400" dirty="0" smtClean="0"/>
              <a:t>Life is meaningless if:</a:t>
            </a:r>
          </a:p>
          <a:p>
            <a:pPr lvl="2"/>
            <a:r>
              <a:rPr lang="en-US" dirty="0" smtClean="0"/>
              <a:t>It’s all for you and your pleasure</a:t>
            </a:r>
          </a:p>
          <a:p>
            <a:pPr lvl="2"/>
            <a:r>
              <a:rPr lang="en-US" dirty="0" smtClean="0"/>
              <a:t>God doesn’t matter A LOT in everything</a:t>
            </a:r>
          </a:p>
          <a:p>
            <a:pPr lvl="2"/>
            <a:r>
              <a:rPr lang="en-US" dirty="0" smtClean="0"/>
              <a:t>You confuse wisdom with success or knowledge or busyness or stuff</a:t>
            </a:r>
          </a:p>
          <a:p>
            <a:pPr lvl="2"/>
            <a:r>
              <a:rPr lang="en-US" dirty="0" smtClean="0"/>
              <a:t>You are not changed in this lifetime</a:t>
            </a:r>
          </a:p>
          <a:p>
            <a:pPr lvl="2"/>
            <a:r>
              <a:rPr lang="en-US" dirty="0" smtClean="0"/>
              <a:t>You insist on not evaluating yourself</a:t>
            </a:r>
          </a:p>
          <a:p>
            <a:pPr lvl="2"/>
            <a:r>
              <a:rPr lang="en-US" dirty="0" smtClean="0"/>
              <a:t>You insist on living apart from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Ecclesiastes 1:1–4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words of the Preacher, the son of David, king in Jerusalem.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“Vanity of vanities, says the Preacher,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“Vanity of vanities! All is vanity.”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What advantage does man have in all his work </a:t>
            </a:r>
          </a:p>
          <a:p>
            <a:pPr marL="0" indent="0">
              <a:buNone/>
            </a:pPr>
            <a:r>
              <a:rPr lang="en-US" sz="2400" dirty="0" smtClean="0"/>
              <a:t>	Which he does under the sun?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 generation goes and a generation comes,</a:t>
            </a:r>
          </a:p>
          <a:p>
            <a:pPr marL="0" indent="0">
              <a:buNone/>
            </a:pPr>
            <a:r>
              <a:rPr lang="en-US" sz="2400" dirty="0" smtClean="0"/>
              <a:t>	But the earth remains forever.</a:t>
            </a:r>
          </a:p>
        </p:txBody>
      </p:sp>
    </p:spTree>
    <p:extLst>
      <p:ext uri="{BB962C8B-B14F-4D97-AF65-F5344CB8AC3E}">
        <p14:creationId xmlns:p14="http://schemas.microsoft.com/office/powerpoint/2010/main" val="310549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The Time is Now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Solomon as an author; God’s wisdom, perverted by flesh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What about you and your gifts/talents?</a:t>
            </a:r>
            <a:endParaRPr lang="en-US" dirty="0"/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marL="114300" lvl="2" indent="-342900">
              <a:buFont typeface="Arial"/>
              <a:buChar char="•"/>
            </a:pPr>
            <a:r>
              <a:rPr lang="en-US" dirty="0" smtClean="0"/>
              <a:t>Solomon begins with a conclusion: life is meaningless</a:t>
            </a:r>
          </a:p>
          <a:p>
            <a:pPr marL="114300" lvl="2" indent="-342900">
              <a:buFont typeface="Arial"/>
              <a:buChar char="•"/>
            </a:pPr>
            <a:endParaRPr lang="en-US" dirty="0"/>
          </a:p>
          <a:p>
            <a:pPr marL="114300" lvl="2" indent="-342900">
              <a:buFont typeface="Arial"/>
              <a:buChar char="•"/>
            </a:pPr>
            <a:r>
              <a:rPr lang="en-US" dirty="0" smtClean="0"/>
              <a:t>Vanity = puff of wind; air; vapor; breath; deceitful</a:t>
            </a:r>
          </a:p>
          <a:p>
            <a:pPr marL="1028700" lvl="4" indent="-342900">
              <a:buFont typeface="Arial"/>
              <a:buChar char="•"/>
            </a:pPr>
            <a:r>
              <a:rPr lang="en-US" sz="2400" dirty="0" smtClean="0"/>
              <a:t>The attractive things of this world that are unable to resolve life’s greatest difficulties</a:t>
            </a:r>
          </a:p>
        </p:txBody>
      </p:sp>
    </p:spTree>
    <p:extLst>
      <p:ext uri="{BB962C8B-B14F-4D97-AF65-F5344CB8AC3E}">
        <p14:creationId xmlns:p14="http://schemas.microsoft.com/office/powerpoint/2010/main" val="394063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He indulges in every pleasure, and correctly says, “Life is the most vain thing.”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400" dirty="0" smtClean="0"/>
              <a:t>A truth, but not an absolute truth</a:t>
            </a:r>
          </a:p>
          <a:p>
            <a:pPr lvl="1">
              <a:buFont typeface="Arial"/>
              <a:buChar char="•"/>
            </a:pPr>
            <a:endParaRPr lang="en-US" sz="2400" dirty="0"/>
          </a:p>
          <a:p>
            <a:pPr marL="0" lvl="1">
              <a:buFont typeface="Arial"/>
              <a:buChar char="•"/>
            </a:pPr>
            <a:r>
              <a:rPr lang="en-US" sz="2400" dirty="0" smtClean="0"/>
              <a:t>Are you in that place?</a:t>
            </a:r>
          </a:p>
          <a:p>
            <a:pPr marL="857250" lvl="3">
              <a:buFont typeface="Arial"/>
              <a:buChar char="•"/>
            </a:pPr>
            <a:r>
              <a:rPr lang="en-US" sz="2400" dirty="0" smtClean="0"/>
              <a:t>The time is now to redirect your attempts at life without God</a:t>
            </a:r>
          </a:p>
          <a:p>
            <a:pPr marL="857250" lvl="3">
              <a:buFont typeface="Arial"/>
              <a:buChar char="•"/>
            </a:pPr>
            <a:r>
              <a:rPr lang="en-US" sz="2400" dirty="0" smtClean="0"/>
              <a:t>Christ is the key!</a:t>
            </a:r>
          </a:p>
        </p:txBody>
      </p:sp>
    </p:spTree>
    <p:extLst>
      <p:ext uri="{BB962C8B-B14F-4D97-AF65-F5344CB8AC3E}">
        <p14:creationId xmlns:p14="http://schemas.microsoft.com/office/powerpoint/2010/main" val="333835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Ecclesiastes 2:1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 said to myself, “Come now, I will test you with pleasure. So enjoy yourself.” And behold, it too was futility.</a:t>
            </a:r>
          </a:p>
        </p:txBody>
      </p:sp>
    </p:spTree>
    <p:extLst>
      <p:ext uri="{BB962C8B-B14F-4D97-AF65-F5344CB8AC3E}">
        <p14:creationId xmlns:p14="http://schemas.microsoft.com/office/powerpoint/2010/main" val="1812320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Time to Test Yourself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What is he testing?</a:t>
            </a:r>
            <a:endParaRPr lang="en-US" sz="2400" dirty="0"/>
          </a:p>
          <a:p>
            <a:pPr lvl="2">
              <a:buFont typeface="Arial"/>
              <a:buChar char="•"/>
            </a:pPr>
            <a:r>
              <a:rPr lang="en-US" dirty="0" smtClean="0"/>
              <a:t>Everything else is secondary to the primary testing of his own heart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 marL="342900" lvl="2" indent="-342900">
              <a:buFont typeface="Arial"/>
              <a:buChar char="•"/>
            </a:pPr>
            <a:r>
              <a:rPr lang="en-US" dirty="0" smtClean="0"/>
              <a:t>We often think we’re testing things, circumstances, people, etc.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/>
              <a:t>But those are secondary tests to the testing of our own hearts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929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Ecclesiastes 2:10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All that my eyes desired I did not refuse them. I did not withhold my heart from any pleasure, for my heart was pleased because of all my labor and this was my reward for all my labor.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2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 all of this excess?</a:t>
            </a:r>
          </a:p>
          <a:p>
            <a:pPr lvl="2"/>
            <a:r>
              <a:rPr lang="en-US" dirty="0" smtClean="0"/>
              <a:t>A little doesn’t do the trick, so of course more will</a:t>
            </a:r>
          </a:p>
          <a:p>
            <a:pPr lvl="2"/>
            <a:r>
              <a:rPr lang="en-US" dirty="0" smtClean="0"/>
              <a:t>Fear that what I’m counting on won’t pay off, so I go all in</a:t>
            </a:r>
          </a:p>
          <a:p>
            <a:pPr lvl="2"/>
            <a:r>
              <a:rPr lang="en-US" dirty="0" smtClean="0"/>
              <a:t>The lie that this is all there is, so enjoy it as long as I can</a:t>
            </a:r>
          </a:p>
          <a:p>
            <a:pPr lvl="2"/>
            <a:endParaRPr lang="en-US" dirty="0"/>
          </a:p>
          <a:p>
            <a:pPr marL="0" lvl="2"/>
            <a:r>
              <a:rPr lang="en-US" dirty="0" smtClean="0"/>
              <a:t>I am the center of the universe!</a:t>
            </a:r>
          </a:p>
          <a:p>
            <a:pPr marL="0" lvl="2"/>
            <a:endParaRPr lang="en-US" dirty="0"/>
          </a:p>
          <a:p>
            <a:pPr marL="0" lvl="2"/>
            <a:r>
              <a:rPr lang="en-US" dirty="0" smtClean="0"/>
              <a:t>Where are you in excess? What is in neglect? Will you face yourself?</a:t>
            </a:r>
          </a:p>
        </p:txBody>
      </p:sp>
    </p:spTree>
    <p:extLst>
      <p:ext uri="{BB962C8B-B14F-4D97-AF65-F5344CB8AC3E}">
        <p14:creationId xmlns:p14="http://schemas.microsoft.com/office/powerpoint/2010/main" val="357141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6" y="181418"/>
            <a:ext cx="8924295" cy="4796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Ecclesiastes 3:3–9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time to kill and a time to heal;</a:t>
            </a:r>
          </a:p>
          <a:p>
            <a:pPr marL="0" indent="0">
              <a:buNone/>
            </a:pPr>
            <a:r>
              <a:rPr lang="en-US" sz="2400" dirty="0" smtClean="0"/>
              <a:t>A time to tear down and a time to build up.</a:t>
            </a:r>
          </a:p>
          <a:p>
            <a:pPr marL="0" indent="0">
              <a:buNone/>
            </a:pPr>
            <a:r>
              <a:rPr lang="en-US" sz="2400" dirty="0" smtClean="0"/>
              <a:t>A time to weep and a time to laugh;</a:t>
            </a:r>
          </a:p>
          <a:p>
            <a:pPr marL="0" indent="0">
              <a:buNone/>
            </a:pPr>
            <a:r>
              <a:rPr lang="en-US" sz="2400" dirty="0" smtClean="0"/>
              <a:t>A time to mourn and a time to dance.</a:t>
            </a:r>
          </a:p>
          <a:p>
            <a:pPr marL="0" indent="0">
              <a:buNone/>
            </a:pPr>
            <a:r>
              <a:rPr lang="en-US" sz="2400" dirty="0" smtClean="0"/>
              <a:t>A time to throw stones and a time to gather stones;</a:t>
            </a:r>
          </a:p>
          <a:p>
            <a:pPr marL="0" indent="0">
              <a:buNone/>
            </a:pPr>
            <a:r>
              <a:rPr lang="en-US" sz="2400" dirty="0" smtClean="0"/>
              <a:t>A time to embrace and a time to shun embracing.</a:t>
            </a:r>
          </a:p>
        </p:txBody>
      </p:sp>
    </p:spTree>
    <p:extLst>
      <p:ext uri="{BB962C8B-B14F-4D97-AF65-F5344CB8AC3E}">
        <p14:creationId xmlns:p14="http://schemas.microsoft.com/office/powerpoint/2010/main" val="9192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149</TotalTime>
  <Words>824</Words>
  <Application>Microsoft Macintosh PowerPoint</Application>
  <PresentationFormat>On-screen Show (16:9)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Wesley Nilsen</dc:creator>
  <cp:lastModifiedBy>Wesley Nilsen</cp:lastModifiedBy>
  <cp:revision>9</cp:revision>
  <dcterms:created xsi:type="dcterms:W3CDTF">2015-07-25T04:03:48Z</dcterms:created>
  <dcterms:modified xsi:type="dcterms:W3CDTF">2015-07-26T06:47:30Z</dcterms:modified>
</cp:coreProperties>
</file>