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5143500"/>
  <p:notesSz cx="6858000" cy="9144000"/>
  <p:defaultTextStyle>
    <a:lvl1pPr>
      <a:defRPr>
        <a:solidFill>
          <a:srgbClr val="FFFFFF"/>
        </a:solidFill>
        <a:latin typeface="Calibri"/>
        <a:ea typeface="Calibri"/>
        <a:cs typeface="Calibri"/>
        <a:sym typeface="Calibri"/>
      </a:defRPr>
    </a:lvl1pPr>
    <a:lvl2pPr indent="457200">
      <a:defRPr>
        <a:solidFill>
          <a:srgbClr val="FFFFFF"/>
        </a:solidFill>
        <a:latin typeface="Calibri"/>
        <a:ea typeface="Calibri"/>
        <a:cs typeface="Calibri"/>
        <a:sym typeface="Calibri"/>
      </a:defRPr>
    </a:lvl2pPr>
    <a:lvl3pPr indent="914400">
      <a:defRPr>
        <a:solidFill>
          <a:srgbClr val="FFFFFF"/>
        </a:solidFill>
        <a:latin typeface="Calibri"/>
        <a:ea typeface="Calibri"/>
        <a:cs typeface="Calibri"/>
        <a:sym typeface="Calibri"/>
      </a:defRPr>
    </a:lvl3pPr>
    <a:lvl4pPr indent="1371600">
      <a:defRPr>
        <a:solidFill>
          <a:srgbClr val="FFFFFF"/>
        </a:solidFill>
        <a:latin typeface="Calibri"/>
        <a:ea typeface="Calibri"/>
        <a:cs typeface="Calibri"/>
        <a:sym typeface="Calibri"/>
      </a:defRPr>
    </a:lvl4pPr>
    <a:lvl5pPr indent="1828800">
      <a:defRPr>
        <a:solidFill>
          <a:srgbClr val="FFFFFF"/>
        </a:solidFill>
        <a:latin typeface="Calibri"/>
        <a:ea typeface="Calibri"/>
        <a:cs typeface="Calibri"/>
        <a:sym typeface="Calibri"/>
      </a:defRPr>
    </a:lvl5pPr>
    <a:lvl6pPr indent="2286000">
      <a:defRPr>
        <a:solidFill>
          <a:srgbClr val="FFFFFF"/>
        </a:solidFill>
        <a:latin typeface="Calibri"/>
        <a:ea typeface="Calibri"/>
        <a:cs typeface="Calibri"/>
        <a:sym typeface="Calibri"/>
      </a:defRPr>
    </a:lvl6pPr>
    <a:lvl7pPr indent="2743200">
      <a:defRPr>
        <a:solidFill>
          <a:srgbClr val="FFFFFF"/>
        </a:solidFill>
        <a:latin typeface="Calibri"/>
        <a:ea typeface="Calibri"/>
        <a:cs typeface="Calibri"/>
        <a:sym typeface="Calibri"/>
      </a:defRPr>
    </a:lvl7pPr>
    <a:lvl8pPr indent="3200400">
      <a:defRPr>
        <a:solidFill>
          <a:srgbClr val="FFFFFF"/>
        </a:solidFill>
        <a:latin typeface="Calibri"/>
        <a:ea typeface="Calibri"/>
        <a:cs typeface="Calibri"/>
        <a:sym typeface="Calibri"/>
      </a:defRPr>
    </a:lvl8pPr>
    <a:lvl9pPr indent="3657600">
      <a:defRPr>
        <a:solidFill>
          <a:srgbClr val="FFFFFF"/>
        </a:solidFill>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F2F2"/>
          </a:solidFill>
        </a:fill>
      </a:tcStyle>
    </a:wholeTbl>
    <a:band2H>
      <a:tcTxStyle b="def" i="def"/>
      <a:tcStyle>
        <a:tcBdr/>
        <a:fill>
          <a:solidFill>
            <a:srgbClr val="F9F9F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firstRow>
  </a:tblStyle>
  <a:tblStyle styleId="{C7B018BB-80A7-4F77-B60F-C8B233D01FF8}" styleName="">
    <a:tblBg/>
    <a:wholeTb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DCDC"/>
          </a:solidFill>
        </a:fill>
      </a:tcStyle>
    </a:wholeTbl>
    <a:band2H>
      <a:tcTxStyle b="def" i="def"/>
      <a:tcStyle>
        <a:tcBdr/>
        <a:fill>
          <a:solidFill>
            <a:srgbClr val="EEEEEE"/>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firstRow>
  </a:tblStyle>
  <a:tblStyle styleId="{EEE7283C-3CF3-47DC-8721-378D4A62B228}" styleName="">
    <a:tblBg/>
    <a:wholeTb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CFCF"/>
          </a:solidFill>
        </a:fill>
      </a:tcStyle>
    </a:wholeTbl>
    <a:band2H>
      <a:tcTxStyle b="def" i="def"/>
      <a:tcStyle>
        <a:tcBdr/>
        <a:fill>
          <a:solidFill>
            <a:srgbClr val="E8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firstRow>
  </a:tblStyle>
  <a:tblStyle styleId="{CF821DB8-F4EB-4A41-A1BA-3FCAFE7338EE}" styleName="">
    <a:tblBg/>
    <a:wholeTb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DDDDD"/>
          </a:solidFill>
        </a:fill>
      </a:tcStyle>
    </a:firstCol>
    <a:lastRow>
      <a:tcTxStyle b="on" i="on">
        <a:font>
          <a:latin typeface="Calibri"/>
          <a:ea typeface="Calibri"/>
          <a:cs typeface="Calibri"/>
        </a:font>
        <a:srgbClr val="FFFFFF"/>
      </a:tcTxStyle>
      <a:tcStyle>
        <a:tcBdr>
          <a:left>
            <a:ln w="12700" cap="flat">
              <a:noFill/>
              <a:miter lim="400000"/>
            </a:ln>
          </a:left>
          <a:right>
            <a:ln w="12700" cap="flat">
              <a:noFill/>
              <a:miter lim="400000"/>
            </a:ln>
          </a:right>
          <a:top>
            <a:ln w="50800" cap="flat">
              <a:solidFill>
                <a:srgbClr val="FFFFFF"/>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FFFFFF"/>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DDDDDD"/>
          </a:solidFill>
        </a:fill>
      </a:tcStyle>
    </a:firstRow>
  </a:tblStyle>
  <a:tblStyle styleId="{33BA23B1-9221-436E-865A-0063620EA4FD}" styleName="">
    <a:tblBg/>
    <a:wholeTb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2708684C-4D16-4618-839F-0558EEFCDFE6}" styleName="">
    <a:tblBg/>
    <a:wholeTb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383507"/>
            <a:ext cx="7772400" cy="1531143"/>
          </a:xfrm>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7" name="Shape 7"/>
          <p:cNvSpPr/>
          <p:nvPr>
            <p:ph type="body" idx="1"/>
          </p:nvPr>
        </p:nvSpPr>
        <p:spPr>
          <a:xfrm>
            <a:off x="1371600" y="2914650"/>
            <a:ext cx="6400800" cy="2228850"/>
          </a:xfrm>
          <a:prstGeom prst="rect">
            <a:avLst/>
          </a:prstGeom>
        </p:spPr>
        <p:txBody>
          <a:bodyPr/>
          <a:lstStyle>
            <a:lvl1pPr marL="0" indent="0" algn="ctr">
              <a:buSzTx/>
              <a:buFontTx/>
              <a:buNone/>
            </a:lvl1pPr>
          </a:lstStyle>
          <a:p>
            <a:pPr lvl="0">
              <a:defRPr sz="1800">
                <a:solidFill>
                  <a:srgbClr val="000000"/>
                </a:solidFill>
              </a:defRPr>
            </a:pPr>
            <a:r>
              <a:rPr sz="3200">
                <a:solidFill>
                  <a:srgbClr val="FFFFFF"/>
                </a:solidFill>
              </a:rPr>
              <a:t>Click to edit Master subtitle style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40" name="Shape 40"/>
          <p:cNvSpPr/>
          <p:nvPr>
            <p:ph type="body" idx="1"/>
          </p:nvPr>
        </p:nvSpPr>
        <p:spPr>
          <a:prstGeom prst="rect">
            <a:avLst/>
          </a:prstGeom>
        </p:spPr>
        <p:txBody>
          <a:bodyPr/>
          <a:lstStyle/>
          <a:p>
            <a:pPr lvl="0">
              <a:defRPr sz="1800">
                <a:solidFill>
                  <a:srgbClr val="000000"/>
                </a:solidFill>
              </a:defRPr>
            </a:pPr>
            <a:r>
              <a:rPr sz="3200">
                <a:solidFill>
                  <a:srgbClr val="FFFFFF"/>
                </a:solidFill>
              </a:rPr>
              <a:t>Click to edit Master text styles</a:t>
            </a:r>
            <a:endParaRPr sz="3200">
              <a:solidFill>
                <a:srgbClr val="FFFFFF"/>
              </a:solidFill>
            </a:endParaRPr>
          </a:p>
          <a:p>
            <a:pPr lvl="1">
              <a:defRPr sz="1800">
                <a:solidFill>
                  <a:srgbClr val="000000"/>
                </a:solidFill>
              </a:defRPr>
            </a:pPr>
            <a:r>
              <a:rPr sz="3200">
                <a:solidFill>
                  <a:srgbClr val="FFFFFF"/>
                </a:solidFill>
              </a:rPr>
              <a:t>Second level</a:t>
            </a:r>
            <a:endParaRPr sz="3200">
              <a:solidFill>
                <a:srgbClr val="FFFFFF"/>
              </a:solidFill>
            </a:endParaRPr>
          </a:p>
          <a:p>
            <a:pPr lvl="2">
              <a:defRPr sz="1800">
                <a:solidFill>
                  <a:srgbClr val="000000"/>
                </a:solidFill>
              </a:defRPr>
            </a:pPr>
            <a:r>
              <a:rPr sz="3200">
                <a:solidFill>
                  <a:srgbClr val="FFFFFF"/>
                </a:solidFill>
              </a:rPr>
              <a:t>Third level</a:t>
            </a:r>
            <a:endParaRPr sz="3200">
              <a:solidFill>
                <a:srgbClr val="FFFFFF"/>
              </a:solidFill>
            </a:endParaRPr>
          </a:p>
          <a:p>
            <a:pPr lvl="3">
              <a:defRPr sz="1800">
                <a:solidFill>
                  <a:srgbClr val="000000"/>
                </a:solidFill>
              </a:defRPr>
            </a:pPr>
            <a:r>
              <a:rPr sz="3200">
                <a:solidFill>
                  <a:srgbClr val="FFFFFF"/>
                </a:solidFill>
              </a:rPr>
              <a:t>Fourth level</a:t>
            </a:r>
            <a:endParaRPr sz="3200">
              <a:solidFill>
                <a:srgbClr val="FFFFFF"/>
              </a:solidFill>
            </a:endParaRPr>
          </a:p>
          <a:p>
            <a:pPr lvl="4">
              <a:defRPr sz="1800">
                <a:solidFill>
                  <a:srgbClr val="000000"/>
                </a:solidFill>
              </a:defRPr>
            </a:pPr>
            <a:r>
              <a:rPr sz="3200">
                <a:solidFill>
                  <a:srgbClr val="FFFFFF"/>
                </a:solidFill>
              </a:rPr>
              <a:t>Fifth level</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629400" y="0"/>
            <a:ext cx="2057400" cy="4800603"/>
          </a:xfrm>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44" name="Shape 44"/>
          <p:cNvSpPr/>
          <p:nvPr>
            <p:ph type="body" idx="1"/>
          </p:nvPr>
        </p:nvSpPr>
        <p:spPr>
          <a:xfrm>
            <a:off x="457200" y="205978"/>
            <a:ext cx="6019800" cy="4937523"/>
          </a:xfrm>
          <a:prstGeom prst="rect">
            <a:avLst/>
          </a:prstGeom>
        </p:spPr>
        <p:txBody>
          <a:bodyPr/>
          <a:lstStyle/>
          <a:p>
            <a:pPr lvl="0">
              <a:defRPr sz="1800">
                <a:solidFill>
                  <a:srgbClr val="000000"/>
                </a:solidFill>
              </a:defRPr>
            </a:pPr>
            <a:r>
              <a:rPr sz="3200">
                <a:solidFill>
                  <a:srgbClr val="FFFFFF"/>
                </a:solidFill>
              </a:rPr>
              <a:t>Click to edit Master text styles</a:t>
            </a:r>
            <a:endParaRPr sz="3200">
              <a:solidFill>
                <a:srgbClr val="FFFFFF"/>
              </a:solidFill>
            </a:endParaRPr>
          </a:p>
          <a:p>
            <a:pPr lvl="1">
              <a:defRPr sz="1800">
                <a:solidFill>
                  <a:srgbClr val="000000"/>
                </a:solidFill>
              </a:defRPr>
            </a:pPr>
            <a:r>
              <a:rPr sz="3200">
                <a:solidFill>
                  <a:srgbClr val="FFFFFF"/>
                </a:solidFill>
              </a:rPr>
              <a:t>Second level</a:t>
            </a:r>
            <a:endParaRPr sz="3200">
              <a:solidFill>
                <a:srgbClr val="FFFFFF"/>
              </a:solidFill>
            </a:endParaRPr>
          </a:p>
          <a:p>
            <a:pPr lvl="2">
              <a:defRPr sz="1800">
                <a:solidFill>
                  <a:srgbClr val="000000"/>
                </a:solidFill>
              </a:defRPr>
            </a:pPr>
            <a:r>
              <a:rPr sz="3200">
                <a:solidFill>
                  <a:srgbClr val="FFFFFF"/>
                </a:solidFill>
              </a:rPr>
              <a:t>Third level</a:t>
            </a:r>
            <a:endParaRPr sz="3200">
              <a:solidFill>
                <a:srgbClr val="FFFFFF"/>
              </a:solidFill>
            </a:endParaRPr>
          </a:p>
          <a:p>
            <a:pPr lvl="3">
              <a:defRPr sz="1800">
                <a:solidFill>
                  <a:srgbClr val="000000"/>
                </a:solidFill>
              </a:defRPr>
            </a:pPr>
            <a:r>
              <a:rPr sz="3200">
                <a:solidFill>
                  <a:srgbClr val="FFFFFF"/>
                </a:solidFill>
              </a:rPr>
              <a:t>Fourth level</a:t>
            </a:r>
            <a:endParaRPr sz="3200">
              <a:solidFill>
                <a:srgbClr val="FFFFFF"/>
              </a:solidFill>
            </a:endParaRPr>
          </a:p>
          <a:p>
            <a:pPr lvl="4">
              <a:defRPr sz="1800">
                <a:solidFill>
                  <a:srgbClr val="000000"/>
                </a:solidFill>
              </a:defRPr>
            </a:pPr>
            <a:r>
              <a:rPr sz="3200">
                <a:solidFill>
                  <a:srgbClr val="FFFFFF"/>
                </a:solidFill>
              </a:rPr>
              <a:t>Fifth level</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11" name="Shape 11"/>
          <p:cNvSpPr/>
          <p:nvPr>
            <p:ph type="body" idx="1"/>
          </p:nvPr>
        </p:nvSpPr>
        <p:spPr>
          <a:prstGeom prst="rect">
            <a:avLst/>
          </a:prstGeom>
        </p:spPr>
        <p:txBody>
          <a:bodyPr/>
          <a:lstStyle/>
          <a:p>
            <a:pPr lvl="0">
              <a:defRPr sz="1800">
                <a:solidFill>
                  <a:srgbClr val="000000"/>
                </a:solidFill>
              </a:defRPr>
            </a:pPr>
            <a:r>
              <a:rPr sz="3200">
                <a:solidFill>
                  <a:srgbClr val="FFFFFF"/>
                </a:solidFill>
              </a:rPr>
              <a:t>Click to edit Master text styles</a:t>
            </a:r>
            <a:endParaRPr sz="3200">
              <a:solidFill>
                <a:srgbClr val="FFFFFF"/>
              </a:solidFill>
            </a:endParaRPr>
          </a:p>
          <a:p>
            <a:pPr lvl="1">
              <a:defRPr sz="1800">
                <a:solidFill>
                  <a:srgbClr val="000000"/>
                </a:solidFill>
              </a:defRPr>
            </a:pPr>
            <a:r>
              <a:rPr sz="3200">
                <a:solidFill>
                  <a:srgbClr val="FFFFFF"/>
                </a:solidFill>
              </a:rPr>
              <a:t>Second level</a:t>
            </a:r>
            <a:endParaRPr sz="3200">
              <a:solidFill>
                <a:srgbClr val="FFFFFF"/>
              </a:solidFill>
            </a:endParaRPr>
          </a:p>
          <a:p>
            <a:pPr lvl="2">
              <a:defRPr sz="1800">
                <a:solidFill>
                  <a:srgbClr val="000000"/>
                </a:solidFill>
              </a:defRPr>
            </a:pPr>
            <a:r>
              <a:rPr sz="3200">
                <a:solidFill>
                  <a:srgbClr val="FFFFFF"/>
                </a:solidFill>
              </a:rPr>
              <a:t>Third level</a:t>
            </a:r>
            <a:endParaRPr sz="3200">
              <a:solidFill>
                <a:srgbClr val="FFFFFF"/>
              </a:solidFill>
            </a:endParaRPr>
          </a:p>
          <a:p>
            <a:pPr lvl="3">
              <a:defRPr sz="1800">
                <a:solidFill>
                  <a:srgbClr val="000000"/>
                </a:solidFill>
              </a:defRPr>
            </a:pPr>
            <a:r>
              <a:rPr sz="3200">
                <a:solidFill>
                  <a:srgbClr val="FFFFFF"/>
                </a:solidFill>
              </a:rPr>
              <a:t>Fourth level</a:t>
            </a:r>
            <a:endParaRPr sz="3200">
              <a:solidFill>
                <a:srgbClr val="FFFFFF"/>
              </a:solidFill>
            </a:endParaRPr>
          </a:p>
          <a:p>
            <a:pPr lvl="4">
              <a:defRPr sz="1800">
                <a:solidFill>
                  <a:srgbClr val="000000"/>
                </a:solidFill>
              </a:defRPr>
            </a:pPr>
            <a:r>
              <a:rPr sz="3200">
                <a:solidFill>
                  <a:srgbClr val="FFFFFF"/>
                </a:solidFill>
              </a:rPr>
              <a:t>Fifth level</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3305176"/>
            <a:ext cx="7772401" cy="1838325"/>
          </a:xfrm>
          <a:prstGeom prst="rect">
            <a:avLst/>
          </a:prstGeom>
        </p:spPr>
        <p:txBody>
          <a:bodyPr anchor="t"/>
          <a:lstStyle>
            <a:lvl1pPr algn="l">
              <a:defRPr b="1" cap="all" sz="4000"/>
            </a:lvl1pPr>
          </a:lstStyle>
          <a:p>
            <a:pPr lvl="0">
              <a:defRPr b="0" cap="none" sz="1800">
                <a:solidFill>
                  <a:srgbClr val="000000"/>
                </a:solidFill>
              </a:defRPr>
            </a:pPr>
            <a:r>
              <a:rPr b="1" cap="all" sz="4000">
                <a:solidFill>
                  <a:srgbClr val="FFFFFF"/>
                </a:solidFill>
              </a:rPr>
              <a:t>Click to edit Master title style</a:t>
            </a:r>
          </a:p>
        </p:txBody>
      </p:sp>
      <p:sp>
        <p:nvSpPr>
          <p:cNvPr id="15" name="Shape 15"/>
          <p:cNvSpPr/>
          <p:nvPr>
            <p:ph type="body" idx="1"/>
          </p:nvPr>
        </p:nvSpPr>
        <p:spPr>
          <a:xfrm>
            <a:off x="722312" y="894159"/>
            <a:ext cx="7772401" cy="2411016"/>
          </a:xfrm>
          <a:prstGeom prst="rect">
            <a:avLst/>
          </a:prstGeom>
        </p:spPr>
        <p:txBody>
          <a:bodyPr anchor="b"/>
          <a:lstStyle>
            <a:lvl1pPr marL="0" indent="0">
              <a:spcBef>
                <a:spcPts val="400"/>
              </a:spcBef>
              <a:buSzTx/>
              <a:buFontTx/>
              <a:buNone/>
              <a:defRPr sz="2000"/>
            </a:lvl1pPr>
          </a:lstStyle>
          <a:p>
            <a:pPr lvl="0">
              <a:defRPr sz="1800">
                <a:solidFill>
                  <a:srgbClr val="000000"/>
                </a:solidFill>
              </a:defRPr>
            </a:pPr>
            <a:r>
              <a:rPr sz="2000">
                <a:solidFill>
                  <a:srgbClr val="FFFFFF"/>
                </a:solidFill>
              </a:rPr>
              <a:t>Click to edit Master text styles</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19" name="Shape 19"/>
          <p:cNvSpPr/>
          <p:nvPr>
            <p:ph type="body" idx="1"/>
          </p:nvPr>
        </p:nvSpPr>
        <p:spPr>
          <a:xfrm>
            <a:off x="457200" y="1200150"/>
            <a:ext cx="4038600" cy="394335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solidFill>
                  <a:srgbClr val="000000"/>
                </a:solidFill>
              </a:defRPr>
            </a:pPr>
            <a:r>
              <a:rPr sz="2800">
                <a:solidFill>
                  <a:srgbClr val="FFFFFF"/>
                </a:solidFill>
              </a:rPr>
              <a:t>Click to edit Master text styles</a:t>
            </a:r>
            <a:endParaRPr sz="2800">
              <a:solidFill>
                <a:srgbClr val="FFFFFF"/>
              </a:solidFill>
            </a:endParaRPr>
          </a:p>
          <a:p>
            <a:pPr lvl="1">
              <a:defRPr sz="1800">
                <a:solidFill>
                  <a:srgbClr val="000000"/>
                </a:solidFill>
              </a:defRPr>
            </a:pPr>
            <a:r>
              <a:rPr sz="2800">
                <a:solidFill>
                  <a:srgbClr val="FFFFFF"/>
                </a:solidFill>
              </a:rPr>
              <a:t>Second level</a:t>
            </a:r>
            <a:endParaRPr sz="2800">
              <a:solidFill>
                <a:srgbClr val="FFFFFF"/>
              </a:solidFill>
            </a:endParaRPr>
          </a:p>
          <a:p>
            <a:pPr lvl="2">
              <a:defRPr sz="1800">
                <a:solidFill>
                  <a:srgbClr val="000000"/>
                </a:solidFill>
              </a:defRPr>
            </a:pPr>
            <a:r>
              <a:rPr sz="2800">
                <a:solidFill>
                  <a:srgbClr val="FFFFFF"/>
                </a:solidFill>
              </a:rPr>
              <a:t>Third level</a:t>
            </a:r>
            <a:endParaRPr sz="2800">
              <a:solidFill>
                <a:srgbClr val="FFFFFF"/>
              </a:solidFill>
            </a:endParaRPr>
          </a:p>
          <a:p>
            <a:pPr lvl="3">
              <a:defRPr sz="1800">
                <a:solidFill>
                  <a:srgbClr val="000000"/>
                </a:solidFill>
              </a:defRPr>
            </a:pPr>
            <a:r>
              <a:rPr sz="2800">
                <a:solidFill>
                  <a:srgbClr val="FFFFFF"/>
                </a:solidFill>
              </a:rPr>
              <a:t>Fourth level</a:t>
            </a:r>
            <a:endParaRPr sz="2800">
              <a:solidFill>
                <a:srgbClr val="FFFFFF"/>
              </a:solidFill>
            </a:endParaRPr>
          </a:p>
          <a:p>
            <a:pPr lvl="4">
              <a:defRPr sz="1800">
                <a:solidFill>
                  <a:srgbClr val="000000"/>
                </a:solidFill>
              </a:defRPr>
            </a:pPr>
            <a:r>
              <a:rPr sz="2800">
                <a:solidFill>
                  <a:srgbClr val="FFFFFF"/>
                </a:solidFill>
              </a:rPr>
              <a:t>Fifth level</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192608"/>
            <a:ext cx="8229600" cy="883992"/>
          </a:xfrm>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23" name="Shape 23"/>
          <p:cNvSpPr/>
          <p:nvPr>
            <p:ph type="body" idx="1"/>
          </p:nvPr>
        </p:nvSpPr>
        <p:spPr>
          <a:xfrm>
            <a:off x="457200" y="1076599"/>
            <a:ext cx="4040188" cy="554558"/>
          </a:xfrm>
          <a:prstGeom prst="rect">
            <a:avLst/>
          </a:prstGeom>
        </p:spPr>
        <p:txBody>
          <a:bodyPr anchor="b"/>
          <a:lstStyle>
            <a:lvl1pPr marL="0" indent="0">
              <a:spcBef>
                <a:spcPts val="500"/>
              </a:spcBef>
              <a:buSzTx/>
              <a:buFontTx/>
              <a:buNone/>
              <a:defRPr b="1" sz="2400"/>
            </a:lvl1pPr>
          </a:lstStyle>
          <a:p>
            <a:pPr lvl="0">
              <a:defRPr b="0" sz="1800">
                <a:solidFill>
                  <a:srgbClr val="000000"/>
                </a:solidFill>
              </a:defRPr>
            </a:pPr>
            <a:r>
              <a:rPr b="1" sz="2400">
                <a:solidFill>
                  <a:srgbClr val="FFFFFF"/>
                </a:solidFill>
              </a:rPr>
              <a:t>Click to edit Master text styles</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457200" y="69057"/>
            <a:ext cx="8229600" cy="1131093"/>
          </a:xfrm>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1" y="0"/>
            <a:ext cx="3008314" cy="1076325"/>
          </a:xfrm>
          <a:prstGeom prst="rect">
            <a:avLst/>
          </a:prstGeom>
        </p:spPr>
        <p:txBody>
          <a:bodyPr anchor="b"/>
          <a:lstStyle>
            <a:lvl1pPr algn="l">
              <a:defRPr b="1" sz="2000"/>
            </a:lvl1pPr>
          </a:lstStyle>
          <a:p>
            <a:pPr lvl="0">
              <a:defRPr b="0" sz="1800">
                <a:solidFill>
                  <a:srgbClr val="000000"/>
                </a:solidFill>
              </a:defRPr>
            </a:pPr>
            <a:r>
              <a:rPr b="1" sz="2000">
                <a:solidFill>
                  <a:srgbClr val="FFFFFF"/>
                </a:solidFill>
              </a:rPr>
              <a:t>Click to edit Master title style</a:t>
            </a:r>
          </a:p>
        </p:txBody>
      </p:sp>
      <p:sp>
        <p:nvSpPr>
          <p:cNvPr id="32" name="Shape 32"/>
          <p:cNvSpPr/>
          <p:nvPr>
            <p:ph type="body" idx="1"/>
          </p:nvPr>
        </p:nvSpPr>
        <p:spPr>
          <a:xfrm>
            <a:off x="3575050" y="204788"/>
            <a:ext cx="5111750" cy="4938713"/>
          </a:xfrm>
          <a:prstGeom prst="rect">
            <a:avLst/>
          </a:prstGeom>
        </p:spPr>
        <p:txBody>
          <a:bodyPr/>
          <a:lstStyle/>
          <a:p>
            <a:pPr lvl="0">
              <a:defRPr sz="1800">
                <a:solidFill>
                  <a:srgbClr val="000000"/>
                </a:solidFill>
              </a:defRPr>
            </a:pPr>
            <a:r>
              <a:rPr sz="3200">
                <a:solidFill>
                  <a:srgbClr val="FFFFFF"/>
                </a:solidFill>
              </a:rPr>
              <a:t>Click to edit Master text styles</a:t>
            </a:r>
            <a:endParaRPr sz="3200">
              <a:solidFill>
                <a:srgbClr val="FFFFFF"/>
              </a:solidFill>
            </a:endParaRPr>
          </a:p>
          <a:p>
            <a:pPr lvl="1">
              <a:defRPr sz="1800">
                <a:solidFill>
                  <a:srgbClr val="000000"/>
                </a:solidFill>
              </a:defRPr>
            </a:pPr>
            <a:r>
              <a:rPr sz="3200">
                <a:solidFill>
                  <a:srgbClr val="FFFFFF"/>
                </a:solidFill>
              </a:rPr>
              <a:t>Second level</a:t>
            </a:r>
            <a:endParaRPr sz="3200">
              <a:solidFill>
                <a:srgbClr val="FFFFFF"/>
              </a:solidFill>
            </a:endParaRPr>
          </a:p>
          <a:p>
            <a:pPr lvl="2">
              <a:defRPr sz="1800">
                <a:solidFill>
                  <a:srgbClr val="000000"/>
                </a:solidFill>
              </a:defRPr>
            </a:pPr>
            <a:r>
              <a:rPr sz="3200">
                <a:solidFill>
                  <a:srgbClr val="FFFFFF"/>
                </a:solidFill>
              </a:rPr>
              <a:t>Third level</a:t>
            </a:r>
            <a:endParaRPr sz="3200">
              <a:solidFill>
                <a:srgbClr val="FFFFFF"/>
              </a:solidFill>
            </a:endParaRPr>
          </a:p>
          <a:p>
            <a:pPr lvl="3">
              <a:defRPr sz="1800">
                <a:solidFill>
                  <a:srgbClr val="000000"/>
                </a:solidFill>
              </a:defRPr>
            </a:pPr>
            <a:r>
              <a:rPr sz="3200">
                <a:solidFill>
                  <a:srgbClr val="FFFFFF"/>
                </a:solidFill>
              </a:rPr>
              <a:t>Fourth level</a:t>
            </a:r>
            <a:endParaRPr sz="3200">
              <a:solidFill>
                <a:srgbClr val="FFFFFF"/>
              </a:solidFill>
            </a:endParaRPr>
          </a:p>
          <a:p>
            <a:pPr lvl="4">
              <a:defRPr sz="1800">
                <a:solidFill>
                  <a:srgbClr val="000000"/>
                </a:solidFill>
              </a:defRPr>
            </a:pPr>
            <a:r>
              <a:rPr sz="3200">
                <a:solidFill>
                  <a:srgbClr val="FFFFFF"/>
                </a:solidFill>
              </a:rPr>
              <a:t>Fifth level</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3600450"/>
            <a:ext cx="5486401" cy="425054"/>
          </a:xfrm>
          <a:prstGeom prst="rect">
            <a:avLst/>
          </a:prstGeom>
        </p:spPr>
        <p:txBody>
          <a:bodyPr anchor="b"/>
          <a:lstStyle>
            <a:lvl1pPr algn="l">
              <a:defRPr b="1" sz="2000"/>
            </a:lvl1pPr>
          </a:lstStyle>
          <a:p>
            <a:pPr lvl="0">
              <a:defRPr b="0" sz="1800">
                <a:solidFill>
                  <a:srgbClr val="000000"/>
                </a:solidFill>
              </a:defRPr>
            </a:pPr>
            <a:r>
              <a:rPr b="1" sz="2000">
                <a:solidFill>
                  <a:srgbClr val="FFFFFF"/>
                </a:solidFill>
              </a:rPr>
              <a:t>Click to edit Master title style</a:t>
            </a:r>
          </a:p>
        </p:txBody>
      </p:sp>
      <p:sp>
        <p:nvSpPr>
          <p:cNvPr id="36" name="Shape 36"/>
          <p:cNvSpPr/>
          <p:nvPr>
            <p:ph type="body" idx="1"/>
          </p:nvPr>
        </p:nvSpPr>
        <p:spPr>
          <a:xfrm>
            <a:off x="1792288" y="4025503"/>
            <a:ext cx="5486401" cy="603648"/>
          </a:xfrm>
          <a:prstGeom prst="rect">
            <a:avLst/>
          </a:prstGeom>
        </p:spPr>
        <p:txBody>
          <a:bodyPr/>
          <a:lstStyle>
            <a:lvl1pPr marL="0" indent="0">
              <a:spcBef>
                <a:spcPts val="300"/>
              </a:spcBef>
              <a:buSzTx/>
              <a:buFontTx/>
              <a:buNone/>
              <a:defRPr sz="1400"/>
            </a:lvl1pPr>
          </a:lstStyle>
          <a:p>
            <a:pPr lvl="0">
              <a:defRPr sz="1800">
                <a:solidFill>
                  <a:srgbClr val="000000"/>
                </a:solidFill>
              </a:defRPr>
            </a:pPr>
            <a:r>
              <a:rPr sz="1400">
                <a:solidFill>
                  <a:srgbClr val="FFFFFF"/>
                </a:solidFill>
              </a:rPr>
              <a:t>Click to edit Master text styles</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69057"/>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solidFill>
                  <a:srgbClr val="000000"/>
                </a:solidFill>
              </a:defRPr>
            </a:pPr>
            <a:r>
              <a:rPr sz="4400">
                <a:solidFill>
                  <a:srgbClr val="FFFFFF"/>
                </a:solidFill>
              </a:rPr>
              <a:t>Click to edit Master title style</a:t>
            </a:r>
          </a:p>
        </p:txBody>
      </p:sp>
      <p:sp>
        <p:nvSpPr>
          <p:cNvPr id="3" name="Shape 3"/>
          <p:cNvSpPr/>
          <p:nvPr>
            <p:ph type="body" idx="1"/>
          </p:nvPr>
        </p:nvSpPr>
        <p:spPr>
          <a:xfrm>
            <a:off x="457200" y="1200150"/>
            <a:ext cx="8229600" cy="394335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3200">
                <a:solidFill>
                  <a:srgbClr val="FFFFFF"/>
                </a:solidFill>
              </a:rPr>
              <a:t>Click to edit Master text styles</a:t>
            </a:r>
            <a:endParaRPr sz="3200">
              <a:solidFill>
                <a:srgbClr val="FFFFFF"/>
              </a:solidFill>
            </a:endParaRPr>
          </a:p>
          <a:p>
            <a:pPr lvl="1">
              <a:defRPr sz="1800">
                <a:solidFill>
                  <a:srgbClr val="000000"/>
                </a:solidFill>
              </a:defRPr>
            </a:pPr>
            <a:r>
              <a:rPr sz="3200">
                <a:solidFill>
                  <a:srgbClr val="FFFFFF"/>
                </a:solidFill>
              </a:rPr>
              <a:t>Second level</a:t>
            </a:r>
            <a:endParaRPr sz="3200">
              <a:solidFill>
                <a:srgbClr val="FFFFFF"/>
              </a:solidFill>
            </a:endParaRPr>
          </a:p>
          <a:p>
            <a:pPr lvl="2">
              <a:defRPr sz="1800">
                <a:solidFill>
                  <a:srgbClr val="000000"/>
                </a:solidFill>
              </a:defRPr>
            </a:pPr>
            <a:r>
              <a:rPr sz="3200">
                <a:solidFill>
                  <a:srgbClr val="FFFFFF"/>
                </a:solidFill>
              </a:rPr>
              <a:t>Third level</a:t>
            </a:r>
            <a:endParaRPr sz="3200">
              <a:solidFill>
                <a:srgbClr val="FFFFFF"/>
              </a:solidFill>
            </a:endParaRPr>
          </a:p>
          <a:p>
            <a:pPr lvl="3">
              <a:defRPr sz="1800">
                <a:solidFill>
                  <a:srgbClr val="000000"/>
                </a:solidFill>
              </a:defRPr>
            </a:pPr>
            <a:r>
              <a:rPr sz="3200">
                <a:solidFill>
                  <a:srgbClr val="FFFFFF"/>
                </a:solidFill>
              </a:rPr>
              <a:t>Fourth level</a:t>
            </a:r>
            <a:endParaRPr sz="3200">
              <a:solidFill>
                <a:srgbClr val="FFFFFF"/>
              </a:solidFill>
            </a:endParaRPr>
          </a:p>
          <a:p>
            <a:pPr lvl="4">
              <a:defRPr sz="1800">
                <a:solidFill>
                  <a:srgbClr val="000000"/>
                </a:solidFill>
              </a:defRPr>
            </a:pPr>
            <a:r>
              <a:rPr sz="3200">
                <a:solidFill>
                  <a:srgbClr val="FFFFFF"/>
                </a:solidFill>
              </a:rPr>
              <a:t>Fifth level</a:t>
            </a:r>
          </a:p>
        </p:txBody>
      </p:sp>
      <p:sp>
        <p:nvSpPr>
          <p:cNvPr id="4" name="Shape 4"/>
          <p:cNvSpPr/>
          <p:nvPr>
            <p:ph type="sldNum" sz="quarter" idx="2"/>
          </p:nvPr>
        </p:nvSpPr>
        <p:spPr>
          <a:xfrm>
            <a:off x="6553200" y="4769564"/>
            <a:ext cx="2133600" cy="269241"/>
          </a:xfrm>
          <a:prstGeom prst="rect">
            <a:avLst/>
          </a:prstGeom>
          <a:ln w="12700">
            <a:miter lim="400000"/>
          </a:ln>
        </p:spPr>
        <p:txBody>
          <a:bodyPr lIns="45719" rIns="45719" anchor="ctr">
            <a:spAutoFit/>
          </a:bodyPr>
          <a:lstStyle>
            <a:lvl1pPr algn="r">
              <a:defRPr sz="1200"/>
            </a:lvl1pPr>
          </a:lstStyle>
          <a:p>
            <a:pPr lvl="0"/>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med" advClick="1"/>
  <p:txStyles>
    <p:titleStyle>
      <a:lvl1pPr algn="ctr">
        <a:defRPr sz="4400">
          <a:solidFill>
            <a:srgbClr val="FFFFFF"/>
          </a:solidFill>
          <a:latin typeface="Calibri"/>
          <a:ea typeface="Calibri"/>
          <a:cs typeface="Calibri"/>
          <a:sym typeface="Calibri"/>
        </a:defRPr>
      </a:lvl1pPr>
      <a:lvl2pPr algn="ctr">
        <a:defRPr sz="4400">
          <a:solidFill>
            <a:srgbClr val="FFFFFF"/>
          </a:solidFill>
          <a:latin typeface="Calibri"/>
          <a:ea typeface="Calibri"/>
          <a:cs typeface="Calibri"/>
          <a:sym typeface="Calibri"/>
        </a:defRPr>
      </a:lvl2pPr>
      <a:lvl3pPr algn="ctr">
        <a:defRPr sz="4400">
          <a:solidFill>
            <a:srgbClr val="FFFFFF"/>
          </a:solidFill>
          <a:latin typeface="Calibri"/>
          <a:ea typeface="Calibri"/>
          <a:cs typeface="Calibri"/>
          <a:sym typeface="Calibri"/>
        </a:defRPr>
      </a:lvl3pPr>
      <a:lvl4pPr algn="ctr">
        <a:defRPr sz="4400">
          <a:solidFill>
            <a:srgbClr val="FFFFFF"/>
          </a:solidFill>
          <a:latin typeface="Calibri"/>
          <a:ea typeface="Calibri"/>
          <a:cs typeface="Calibri"/>
          <a:sym typeface="Calibri"/>
        </a:defRPr>
      </a:lvl4pPr>
      <a:lvl5pPr algn="ctr">
        <a:defRPr sz="4400">
          <a:solidFill>
            <a:srgbClr val="FFFFFF"/>
          </a:solidFill>
          <a:latin typeface="Calibri"/>
          <a:ea typeface="Calibri"/>
          <a:cs typeface="Calibri"/>
          <a:sym typeface="Calibri"/>
        </a:defRPr>
      </a:lvl5pPr>
      <a:lvl6pPr algn="ctr">
        <a:defRPr sz="4400">
          <a:solidFill>
            <a:srgbClr val="FFFFFF"/>
          </a:solidFill>
          <a:latin typeface="Calibri"/>
          <a:ea typeface="Calibri"/>
          <a:cs typeface="Calibri"/>
          <a:sym typeface="Calibri"/>
        </a:defRPr>
      </a:lvl6pPr>
      <a:lvl7pPr algn="ctr">
        <a:defRPr sz="4400">
          <a:solidFill>
            <a:srgbClr val="FFFFFF"/>
          </a:solidFill>
          <a:latin typeface="Calibri"/>
          <a:ea typeface="Calibri"/>
          <a:cs typeface="Calibri"/>
          <a:sym typeface="Calibri"/>
        </a:defRPr>
      </a:lvl7pPr>
      <a:lvl8pPr algn="ctr">
        <a:defRPr sz="4400">
          <a:solidFill>
            <a:srgbClr val="FFFFFF"/>
          </a:solidFill>
          <a:latin typeface="Calibri"/>
          <a:ea typeface="Calibri"/>
          <a:cs typeface="Calibri"/>
          <a:sym typeface="Calibri"/>
        </a:defRPr>
      </a:lvl8pPr>
      <a:lvl9pPr algn="ctr">
        <a:defRPr sz="4400">
          <a:solidFill>
            <a:srgbClr val="FFFFFF"/>
          </a:solidFill>
          <a:latin typeface="Calibri"/>
          <a:ea typeface="Calibri"/>
          <a:cs typeface="Calibri"/>
          <a:sym typeface="Calibri"/>
        </a:defRPr>
      </a:lvl9pPr>
    </p:titleStyle>
    <p:bodyStyle>
      <a:lvl1pPr marL="342900" indent="-342900">
        <a:spcBef>
          <a:spcPts val="700"/>
        </a:spcBef>
        <a:buSzPct val="100000"/>
        <a:buFont typeface="Arial"/>
        <a:buChar char="•"/>
        <a:defRPr sz="3200">
          <a:solidFill>
            <a:srgbClr val="FFFFFF"/>
          </a:solidFill>
          <a:latin typeface="Calibri"/>
          <a:ea typeface="Calibri"/>
          <a:cs typeface="Calibri"/>
          <a:sym typeface="Calibri"/>
        </a:defRPr>
      </a:lvl1pPr>
      <a:lvl2pPr marL="783771" indent="-326571">
        <a:spcBef>
          <a:spcPts val="700"/>
        </a:spcBef>
        <a:buSzPct val="100000"/>
        <a:buFont typeface="Arial"/>
        <a:buChar char="–"/>
        <a:defRPr sz="3200">
          <a:solidFill>
            <a:srgbClr val="FFFFFF"/>
          </a:solidFill>
          <a:latin typeface="Calibri"/>
          <a:ea typeface="Calibri"/>
          <a:cs typeface="Calibri"/>
          <a:sym typeface="Calibri"/>
        </a:defRPr>
      </a:lvl2pPr>
      <a:lvl3pPr marL="1219200" indent="-304800">
        <a:spcBef>
          <a:spcPts val="700"/>
        </a:spcBef>
        <a:buSzPct val="100000"/>
        <a:buFont typeface="Arial"/>
        <a:buChar char="•"/>
        <a:defRPr sz="3200">
          <a:solidFill>
            <a:srgbClr val="FFFFFF"/>
          </a:solidFill>
          <a:latin typeface="Calibri"/>
          <a:ea typeface="Calibri"/>
          <a:cs typeface="Calibri"/>
          <a:sym typeface="Calibri"/>
        </a:defRPr>
      </a:lvl3pPr>
      <a:lvl4pPr marL="1737360" indent="-365760">
        <a:spcBef>
          <a:spcPts val="700"/>
        </a:spcBef>
        <a:buSzPct val="100000"/>
        <a:buFont typeface="Arial"/>
        <a:buChar char="–"/>
        <a:defRPr sz="3200">
          <a:solidFill>
            <a:srgbClr val="FFFFFF"/>
          </a:solidFill>
          <a:latin typeface="Calibri"/>
          <a:ea typeface="Calibri"/>
          <a:cs typeface="Calibri"/>
          <a:sym typeface="Calibri"/>
        </a:defRPr>
      </a:lvl4pPr>
      <a:lvl5pPr marL="2194560" indent="-365760">
        <a:spcBef>
          <a:spcPts val="700"/>
        </a:spcBef>
        <a:buSzPct val="100000"/>
        <a:buFont typeface="Arial"/>
        <a:buChar char="»"/>
        <a:defRPr sz="3200">
          <a:solidFill>
            <a:srgbClr val="FFFFFF"/>
          </a:solidFill>
          <a:latin typeface="Calibri"/>
          <a:ea typeface="Calibri"/>
          <a:cs typeface="Calibri"/>
          <a:sym typeface="Calibri"/>
        </a:defRPr>
      </a:lvl5pPr>
      <a:lvl6pPr marL="2651760" indent="-365760">
        <a:spcBef>
          <a:spcPts val="700"/>
        </a:spcBef>
        <a:buSzPct val="100000"/>
        <a:buFont typeface="Arial"/>
        <a:buChar char="•"/>
        <a:defRPr sz="3200">
          <a:solidFill>
            <a:srgbClr val="FFFFFF"/>
          </a:solidFill>
          <a:latin typeface="Calibri"/>
          <a:ea typeface="Calibri"/>
          <a:cs typeface="Calibri"/>
          <a:sym typeface="Calibri"/>
        </a:defRPr>
      </a:lvl6pPr>
      <a:lvl7pPr marL="3108960" indent="-365760">
        <a:spcBef>
          <a:spcPts val="700"/>
        </a:spcBef>
        <a:buSzPct val="100000"/>
        <a:buFont typeface="Arial"/>
        <a:buChar char="•"/>
        <a:defRPr sz="3200">
          <a:solidFill>
            <a:srgbClr val="FFFFFF"/>
          </a:solidFill>
          <a:latin typeface="Calibri"/>
          <a:ea typeface="Calibri"/>
          <a:cs typeface="Calibri"/>
          <a:sym typeface="Calibri"/>
        </a:defRPr>
      </a:lvl7pPr>
      <a:lvl8pPr marL="3566159" indent="-365759">
        <a:spcBef>
          <a:spcPts val="700"/>
        </a:spcBef>
        <a:buSzPct val="100000"/>
        <a:buFont typeface="Arial"/>
        <a:buChar char="•"/>
        <a:defRPr sz="3200">
          <a:solidFill>
            <a:srgbClr val="FFFFFF"/>
          </a:solidFill>
          <a:latin typeface="Calibri"/>
          <a:ea typeface="Calibri"/>
          <a:cs typeface="Calibri"/>
          <a:sym typeface="Calibri"/>
        </a:defRPr>
      </a:lvl8pPr>
      <a:lvl9pPr marL="4023359" indent="-365759">
        <a:spcBef>
          <a:spcPts val="700"/>
        </a:spcBef>
        <a:buSzPct val="100000"/>
        <a:buFont typeface="Arial"/>
        <a:buChar char="•"/>
        <a:defRPr sz="3200">
          <a:solidFill>
            <a:srgbClr val="FFFFFF"/>
          </a:solidFill>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Shape 49"/>
          <p:cNvSpPr/>
          <p:nvPr>
            <p:ph type="title"/>
          </p:nvPr>
        </p:nvSpPr>
        <p:spPr>
          <a:xfrm>
            <a:off x="4042880" y="3028949"/>
            <a:ext cx="5091701" cy="2109817"/>
          </a:xfrm>
          <a:prstGeom prst="rect">
            <a:avLst/>
          </a:prstGeom>
        </p:spPr>
        <p:txBody>
          <a:bodyPr/>
          <a:lstStyle>
            <a:lvl1pPr>
              <a:defRPr sz="6000"/>
            </a:lvl1pPr>
          </a:lstStyle>
          <a:p>
            <a:pPr lvl="0">
              <a:defRPr sz="1800">
                <a:solidFill>
                  <a:srgbClr val="000000"/>
                </a:solidFill>
              </a:defRPr>
            </a:pPr>
            <a:r>
              <a:rPr sz="6000">
                <a:solidFill>
                  <a:srgbClr val="FFFFFF"/>
                </a:solidFill>
              </a:rPr>
              <a:t>Wisdom in Suffering</a:t>
            </a:r>
          </a:p>
        </p:txBody>
      </p:sp>
      <p:sp>
        <p:nvSpPr>
          <p:cNvPr id="50" name="Shape 50"/>
          <p:cNvSpPr/>
          <p:nvPr>
            <p:ph type="body" idx="1"/>
          </p:nvPr>
        </p:nvSpPr>
        <p:spPr>
          <a:xfrm>
            <a:off x="4042880" y="590550"/>
            <a:ext cx="5091701" cy="762000"/>
          </a:xfrm>
          <a:prstGeom prst="rect">
            <a:avLst/>
          </a:prstGeom>
        </p:spPr>
        <p:txBody>
          <a:bodyPr/>
          <a:lstStyle>
            <a:lvl1pPr defTabSz="813816">
              <a:spcBef>
                <a:spcPts val="1000"/>
              </a:spcBef>
              <a:defRPr sz="4272"/>
            </a:lvl1pPr>
          </a:lstStyle>
          <a:p>
            <a:pPr lvl="0">
              <a:defRPr sz="1800">
                <a:solidFill>
                  <a:srgbClr val="000000"/>
                </a:solidFill>
              </a:defRPr>
            </a:pPr>
            <a:r>
              <a:rPr sz="4272">
                <a:solidFill>
                  <a:srgbClr val="FFFFFF"/>
                </a:solidFill>
              </a:rPr>
              <a:t>Psalm 69</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body" idx="1"/>
          </p:nvPr>
        </p:nvSpPr>
        <p:spPr>
          <a:xfrm>
            <a:off x="191991" y="133350"/>
            <a:ext cx="8947247" cy="4495800"/>
          </a:xfrm>
          <a:prstGeom prst="rect">
            <a:avLst/>
          </a:prstGeom>
        </p:spPr>
        <p:txBody>
          <a:bodyPr/>
          <a:lstStyle>
            <a:lvl1pPr>
              <a:lnSpc>
                <a:spcPct val="90000"/>
              </a:lnSpc>
              <a:spcBef>
                <a:spcPts val="600"/>
              </a:spcBef>
              <a:defRPr sz="2900"/>
            </a:lvl1pPr>
          </a:lstStyle>
          <a:p>
            <a:pPr lvl="0">
              <a:defRPr sz="1800">
                <a:solidFill>
                  <a:srgbClr val="000000"/>
                </a:solidFill>
              </a:defRPr>
            </a:pPr>
            <a:r>
              <a:rPr sz="2900">
                <a:solidFill>
                  <a:srgbClr val="FFFFFF"/>
                </a:solidFill>
              </a:rPr>
              <a:t>Craig Ewert - The suicide tourist</a:t>
            </a:r>
          </a:p>
        </p:txBody>
      </p:sp>
      <p:pic>
        <p:nvPicPr>
          <p:cNvPr id="69" name="F1.large.jpg"/>
          <p:cNvPicPr/>
          <p:nvPr/>
        </p:nvPicPr>
        <p:blipFill>
          <a:blip r:embed="rId2">
            <a:extLst/>
          </a:blip>
          <a:stretch>
            <a:fillRect/>
          </a:stretch>
        </p:blipFill>
        <p:spPr>
          <a:xfrm>
            <a:off x="787475" y="966586"/>
            <a:ext cx="8331125" cy="415905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68">
                                            <p:bg/>
                                          </p:spTgt>
                                        </p:tgtEl>
                                        <p:attrNameLst>
                                          <p:attrName>style.visibility</p:attrName>
                                        </p:attrNameLst>
                                      </p:cBhvr>
                                      <p:to>
                                        <p:strVal val="visible"/>
                                      </p:to>
                                    </p:set>
                                    <p:animEffect filter="fade" transition="in">
                                      <p:cBhvr>
                                        <p:cTn id="7" dur="500"/>
                                        <p:tgtEl>
                                          <p:spTgt spid="68">
                                            <p:bg/>
                                          </p:spTgt>
                                        </p:tgtEl>
                                      </p:cBhvr>
                                    </p:animEffect>
                                  </p:childTnLst>
                                </p:cTn>
                              </p:par>
                              <p:par>
                                <p:cTn id="8" presetClass="entr" presetSubtype="0" presetID="10" grpId="1" fill="hold">
                                  <p:stCondLst>
                                    <p:cond delay="0"/>
                                  </p:stCondLst>
                                  <p:iterate type="el" backwards="0">
                                    <p:tmAbs val="0"/>
                                  </p:iterate>
                                  <p:childTnLst>
                                    <p:set>
                                      <p:cBhvr>
                                        <p:cTn id="9" fill="hold"/>
                                        <p:tgtEl>
                                          <p:spTgt spid="68">
                                            <p:txEl>
                                              <p:pRg st="0" end="0"/>
                                            </p:txEl>
                                          </p:spTgt>
                                        </p:tgtEl>
                                        <p:attrNameLst>
                                          <p:attrName>style.visibility</p:attrName>
                                        </p:attrNameLst>
                                      </p:cBhvr>
                                      <p:to>
                                        <p:strVal val="visible"/>
                                      </p:to>
                                    </p:set>
                                    <p:animEffect filter="fade" transition="in">
                                      <p:cBhvr>
                                        <p:cTn id="10" dur="500"/>
                                        <p:tgtEl>
                                          <p:spTgt spid="6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8"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body" idx="1"/>
          </p:nvPr>
        </p:nvSpPr>
        <p:spPr>
          <a:xfrm>
            <a:off x="191991" y="133350"/>
            <a:ext cx="8947247" cy="4495800"/>
          </a:xfrm>
          <a:prstGeom prst="rect">
            <a:avLst/>
          </a:prstGeom>
        </p:spPr>
        <p:txBody>
          <a:bodyPr/>
          <a:lstStyle/>
          <a:p>
            <a:pPr lvl="0" marL="0" indent="0">
              <a:buSzTx/>
              <a:buFontTx/>
              <a:buNone/>
              <a:defRPr sz="1800">
                <a:solidFill>
                  <a:srgbClr val="000000"/>
                </a:solidFill>
              </a:defRPr>
            </a:pPr>
            <a:r>
              <a:rPr sz="3200">
                <a:solidFill>
                  <a:srgbClr val="FFFFFF"/>
                </a:solidFill>
              </a:rPr>
              <a:t>“If I go through with it [assisted suicide], I die, as I must at some point. If I don't go through with it, my choice is essentially to suffer and to inflict suffering on my family, and then die, possibly in a way that is considerably more stressful and painful than this way. I've got death. I've got suffering and death. Well gee, you know, this makes a whole lot of sense to me.”  </a:t>
            </a:r>
            <a:endParaRPr sz="3200">
              <a:solidFill>
                <a:srgbClr val="FFFFFF"/>
              </a:solidFill>
            </a:endParaRPr>
          </a:p>
          <a:p>
            <a:pPr lvl="0" marL="0" indent="0">
              <a:buSzTx/>
              <a:buFontTx/>
              <a:buNone/>
              <a:defRPr sz="1800">
                <a:solidFill>
                  <a:srgbClr val="000000"/>
                </a:solidFill>
              </a:defRPr>
            </a:pPr>
            <a:r>
              <a:rPr sz="3200">
                <a:solidFill>
                  <a:srgbClr val="FFFFFF"/>
                </a:solidFill>
              </a:rPr>
              <a:t>- Craig Ewert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1">
                                            <p:bg/>
                                          </p:spTgt>
                                        </p:tgtEl>
                                        <p:attrNameLst>
                                          <p:attrName>style.visibility</p:attrName>
                                        </p:attrNameLst>
                                      </p:cBhvr>
                                      <p:to>
                                        <p:strVal val="visible"/>
                                      </p:to>
                                    </p:set>
                                    <p:animEffect filter="fade" transition="in">
                                      <p:cBhvr>
                                        <p:cTn id="7" dur="500"/>
                                        <p:tgtEl>
                                          <p:spTgt spid="71">
                                            <p:bg/>
                                          </p:spTgt>
                                        </p:tgtEl>
                                      </p:cBhvr>
                                    </p:animEffect>
                                  </p:childTnLst>
                                </p:cTn>
                              </p:par>
                              <p:par>
                                <p:cTn id="8" presetClass="entr" presetSubtype="0" presetID="10" grpId="1" fill="hold">
                                  <p:stCondLst>
                                    <p:cond delay="0"/>
                                  </p:stCondLst>
                                  <p:iterate type="el" backwards="0">
                                    <p:tmAbs val="0"/>
                                  </p:iterate>
                                  <p:childTnLst>
                                    <p:set>
                                      <p:cBhvr>
                                        <p:cTn id="9" fill="hold"/>
                                        <p:tgtEl>
                                          <p:spTgt spid="71">
                                            <p:txEl>
                                              <p:pRg st="0" end="0"/>
                                            </p:txEl>
                                          </p:spTgt>
                                        </p:tgtEl>
                                        <p:attrNameLst>
                                          <p:attrName>style.visibility</p:attrName>
                                        </p:attrNameLst>
                                      </p:cBhvr>
                                      <p:to>
                                        <p:strVal val="visible"/>
                                      </p:to>
                                    </p:set>
                                    <p:animEffect filter="fade" transition="in">
                                      <p:cBhvr>
                                        <p:cTn id="10" dur="500"/>
                                        <p:tgtEl>
                                          <p:spTgt spid="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71">
                                            <p:txEl>
                                              <p:pRg st="1" end="1"/>
                                            </p:txEl>
                                          </p:spTgt>
                                        </p:tgtEl>
                                        <p:attrNameLst>
                                          <p:attrName>style.visibility</p:attrName>
                                        </p:attrNameLst>
                                      </p:cBhvr>
                                      <p:to>
                                        <p:strVal val="visible"/>
                                      </p:to>
                                    </p:set>
                                    <p:animEffect filter="fade" transition="in">
                                      <p:cBhvr>
                                        <p:cTn id="15" dur="500"/>
                                        <p:tgtEl>
                                          <p:spTgt spid="7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1"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body" idx="1"/>
          </p:nvPr>
        </p:nvSpPr>
        <p:spPr>
          <a:xfrm>
            <a:off x="152400" y="209550"/>
            <a:ext cx="8991600" cy="4933950"/>
          </a:xfrm>
          <a:prstGeom prst="rect">
            <a:avLst/>
          </a:prstGeom>
        </p:spPr>
        <p:txBody>
          <a:bodyPr/>
          <a:lstStyle/>
          <a:p>
            <a:pPr lvl="0">
              <a:defRPr sz="1800">
                <a:solidFill>
                  <a:srgbClr val="000000"/>
                </a:solidFill>
              </a:defRPr>
            </a:pPr>
            <a:r>
              <a:rPr sz="3200">
                <a:solidFill>
                  <a:srgbClr val="FFFFFF"/>
                </a:solidFill>
              </a:rPr>
              <a:t>Suffering is a reality that we all must face</a:t>
            </a:r>
            <a:endParaRPr sz="3200">
              <a:solidFill>
                <a:srgbClr val="FFFFFF"/>
              </a:solidFill>
            </a:endParaRPr>
          </a:p>
          <a:p>
            <a:pPr lvl="0">
              <a:defRPr sz="1800">
                <a:solidFill>
                  <a:srgbClr val="000000"/>
                </a:solidFill>
              </a:defRPr>
            </a:pPr>
            <a:r>
              <a:rPr sz="3200">
                <a:solidFill>
                  <a:srgbClr val="FFFFFF"/>
                </a:solidFill>
              </a:rPr>
              <a:t>Scripture confirms this</a:t>
            </a:r>
            <a:endParaRPr sz="3200">
              <a:solidFill>
                <a:srgbClr val="FFFFFF"/>
              </a:solidFill>
            </a:endParaRPr>
          </a:p>
          <a:p>
            <a:pPr lvl="1" marL="742950" indent="-285750">
              <a:spcBef>
                <a:spcPts val="600"/>
              </a:spcBef>
              <a:defRPr sz="1800">
                <a:solidFill>
                  <a:srgbClr val="000000"/>
                </a:solidFill>
              </a:defRPr>
            </a:pPr>
            <a:r>
              <a:rPr sz="2800">
                <a:solidFill>
                  <a:srgbClr val="FFFFFF"/>
                </a:solidFill>
              </a:rPr>
              <a:t>1 Peter 4:12</a:t>
            </a:r>
            <a:endParaRPr sz="2800">
              <a:solidFill>
                <a:srgbClr val="FFFFFF"/>
              </a:solidFill>
            </a:endParaRPr>
          </a:p>
          <a:p>
            <a:pPr lvl="1" marL="742950" indent="-285750">
              <a:spcBef>
                <a:spcPts val="600"/>
              </a:spcBef>
              <a:defRPr sz="1800">
                <a:solidFill>
                  <a:srgbClr val="000000"/>
                </a:solidFill>
              </a:defRPr>
            </a:pPr>
            <a:r>
              <a:rPr sz="2800">
                <a:solidFill>
                  <a:srgbClr val="FFFFFF"/>
                </a:solidFill>
              </a:rPr>
              <a:t>1 Peter 5:9 </a:t>
            </a:r>
            <a:endParaRPr sz="2800">
              <a:solidFill>
                <a:srgbClr val="FFFFFF"/>
              </a:solidFill>
            </a:endParaRPr>
          </a:p>
          <a:p>
            <a:pPr lvl="1" marL="742950" indent="-285750">
              <a:spcBef>
                <a:spcPts val="600"/>
              </a:spcBef>
              <a:defRPr sz="1800">
                <a:solidFill>
                  <a:srgbClr val="000000"/>
                </a:solidFill>
              </a:defRPr>
            </a:pPr>
            <a:r>
              <a:rPr sz="2800">
                <a:solidFill>
                  <a:srgbClr val="FFFFFF"/>
                </a:solidFill>
              </a:rPr>
              <a:t>Romans 5:3</a:t>
            </a:r>
            <a:endParaRPr sz="2800">
              <a:solidFill>
                <a:srgbClr val="FFFFFF"/>
              </a:solidFill>
            </a:endParaRPr>
          </a:p>
          <a:p>
            <a:pPr lvl="1" marL="742950" indent="-285750">
              <a:spcBef>
                <a:spcPts val="600"/>
              </a:spcBef>
              <a:defRPr sz="1800">
                <a:solidFill>
                  <a:srgbClr val="000000"/>
                </a:solidFill>
              </a:defRPr>
            </a:pPr>
            <a:r>
              <a:rPr sz="2800">
                <a:solidFill>
                  <a:srgbClr val="FFFFFF"/>
                </a:solidFill>
              </a:rPr>
              <a:t>many others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3">
                                            <p:bg/>
                                          </p:spTgt>
                                        </p:tgtEl>
                                        <p:attrNameLst>
                                          <p:attrName>style.visibility</p:attrName>
                                        </p:attrNameLst>
                                      </p:cBhvr>
                                      <p:to>
                                        <p:strVal val="visible"/>
                                      </p:to>
                                    </p:set>
                                    <p:animEffect filter="fade" transition="in">
                                      <p:cBhvr>
                                        <p:cTn id="7" dur="500"/>
                                        <p:tgtEl>
                                          <p:spTgt spid="73">
                                            <p:bg/>
                                          </p:spTgt>
                                        </p:tgtEl>
                                      </p:cBhvr>
                                    </p:animEffect>
                                  </p:childTnLst>
                                </p:cTn>
                              </p:par>
                              <p:par>
                                <p:cTn id="8" presetClass="entr" presetSubtype="0" presetID="10" grpId="1" fill="hold">
                                  <p:stCondLst>
                                    <p:cond delay="0"/>
                                  </p:stCondLst>
                                  <p:iterate type="el" backwards="0">
                                    <p:tmAbs val="0"/>
                                  </p:iterate>
                                  <p:childTnLst>
                                    <p:set>
                                      <p:cBhvr>
                                        <p:cTn id="9" fill="hold"/>
                                        <p:tgtEl>
                                          <p:spTgt spid="73">
                                            <p:txEl>
                                              <p:pRg st="0" end="0"/>
                                            </p:txEl>
                                          </p:spTgt>
                                        </p:tgtEl>
                                        <p:attrNameLst>
                                          <p:attrName>style.visibility</p:attrName>
                                        </p:attrNameLst>
                                      </p:cBhvr>
                                      <p:to>
                                        <p:strVal val="visible"/>
                                      </p:to>
                                    </p:set>
                                    <p:animEffect filter="fade" transition="in">
                                      <p:cBhvr>
                                        <p:cTn id="10" dur="500"/>
                                        <p:tgtEl>
                                          <p:spTgt spid="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73">
                                            <p:txEl>
                                              <p:pRg st="1" end="1"/>
                                            </p:txEl>
                                          </p:spTgt>
                                        </p:tgtEl>
                                        <p:attrNameLst>
                                          <p:attrName>style.visibility</p:attrName>
                                        </p:attrNameLst>
                                      </p:cBhvr>
                                      <p:to>
                                        <p:strVal val="visible"/>
                                      </p:to>
                                    </p:set>
                                    <p:animEffect filter="fade" transition="in">
                                      <p:cBhvr>
                                        <p:cTn id="15" dur="500"/>
                                        <p:tgtEl>
                                          <p:spTgt spid="73">
                                            <p:txEl>
                                              <p:pRg st="1" end="1"/>
                                            </p:txEl>
                                          </p:spTgt>
                                        </p:tgtEl>
                                      </p:cBhvr>
                                    </p:animEffect>
                                  </p:childTnLst>
                                </p:cTn>
                              </p:par>
                              <p:par>
                                <p:cTn id="16" presetClass="entr" presetSubtype="0" presetID="10" grpId="1" fill="hold">
                                  <p:stCondLst>
                                    <p:cond delay="0"/>
                                  </p:stCondLst>
                                  <p:iterate type="el" backwards="0">
                                    <p:tmAbs val="0"/>
                                  </p:iterate>
                                  <p:childTnLst>
                                    <p:set>
                                      <p:cBhvr>
                                        <p:cTn id="17" fill="hold"/>
                                        <p:tgtEl>
                                          <p:spTgt spid="73">
                                            <p:txEl>
                                              <p:pRg st="2" end="2"/>
                                            </p:txEl>
                                          </p:spTgt>
                                        </p:tgtEl>
                                        <p:attrNameLst>
                                          <p:attrName>style.visibility</p:attrName>
                                        </p:attrNameLst>
                                      </p:cBhvr>
                                      <p:to>
                                        <p:strVal val="visible"/>
                                      </p:to>
                                    </p:set>
                                    <p:animEffect filter="fade" transition="in">
                                      <p:cBhvr>
                                        <p:cTn id="18" dur="500"/>
                                        <p:tgtEl>
                                          <p:spTgt spid="73">
                                            <p:txEl>
                                              <p:pRg st="2" end="2"/>
                                            </p:txEl>
                                          </p:spTgt>
                                        </p:tgtEl>
                                      </p:cBhvr>
                                    </p:animEffect>
                                  </p:childTnLst>
                                </p:cTn>
                              </p:par>
                              <p:par>
                                <p:cTn id="19" presetClass="entr" presetSubtype="0" presetID="10" grpId="1" fill="hold">
                                  <p:stCondLst>
                                    <p:cond delay="0"/>
                                  </p:stCondLst>
                                  <p:iterate type="el" backwards="0">
                                    <p:tmAbs val="0"/>
                                  </p:iterate>
                                  <p:childTnLst>
                                    <p:set>
                                      <p:cBhvr>
                                        <p:cTn id="20" fill="hold"/>
                                        <p:tgtEl>
                                          <p:spTgt spid="73">
                                            <p:txEl>
                                              <p:pRg st="3" end="3"/>
                                            </p:txEl>
                                          </p:spTgt>
                                        </p:tgtEl>
                                        <p:attrNameLst>
                                          <p:attrName>style.visibility</p:attrName>
                                        </p:attrNameLst>
                                      </p:cBhvr>
                                      <p:to>
                                        <p:strVal val="visible"/>
                                      </p:to>
                                    </p:set>
                                    <p:animEffect filter="fade" transition="in">
                                      <p:cBhvr>
                                        <p:cTn id="21" dur="500"/>
                                        <p:tgtEl>
                                          <p:spTgt spid="73">
                                            <p:txEl>
                                              <p:pRg st="3" end="3"/>
                                            </p:txEl>
                                          </p:spTgt>
                                        </p:tgtEl>
                                      </p:cBhvr>
                                    </p:animEffect>
                                  </p:childTnLst>
                                </p:cTn>
                              </p:par>
                              <p:par>
                                <p:cTn id="22" presetClass="entr" presetSubtype="0" presetID="10" grpId="1" fill="hold">
                                  <p:stCondLst>
                                    <p:cond delay="0"/>
                                  </p:stCondLst>
                                  <p:iterate type="el" backwards="0">
                                    <p:tmAbs val="0"/>
                                  </p:iterate>
                                  <p:childTnLst>
                                    <p:set>
                                      <p:cBhvr>
                                        <p:cTn id="23" fill="hold"/>
                                        <p:tgtEl>
                                          <p:spTgt spid="73">
                                            <p:txEl>
                                              <p:pRg st="4" end="4"/>
                                            </p:txEl>
                                          </p:spTgt>
                                        </p:tgtEl>
                                        <p:attrNameLst>
                                          <p:attrName>style.visibility</p:attrName>
                                        </p:attrNameLst>
                                      </p:cBhvr>
                                      <p:to>
                                        <p:strVal val="visible"/>
                                      </p:to>
                                    </p:set>
                                    <p:animEffect filter="fade" transition="in">
                                      <p:cBhvr>
                                        <p:cTn id="24" dur="500"/>
                                        <p:tgtEl>
                                          <p:spTgt spid="73">
                                            <p:txEl>
                                              <p:pRg st="4" end="4"/>
                                            </p:txEl>
                                          </p:spTgt>
                                        </p:tgtEl>
                                      </p:cBhvr>
                                    </p:animEffect>
                                  </p:childTnLst>
                                </p:cTn>
                              </p:par>
                              <p:par>
                                <p:cTn id="25" presetClass="entr" presetSubtype="0" presetID="10" grpId="1" fill="hold">
                                  <p:stCondLst>
                                    <p:cond delay="0"/>
                                  </p:stCondLst>
                                  <p:iterate type="el" backwards="0">
                                    <p:tmAbs val="0"/>
                                  </p:iterate>
                                  <p:childTnLst>
                                    <p:set>
                                      <p:cBhvr>
                                        <p:cTn id="26" fill="hold"/>
                                        <p:tgtEl>
                                          <p:spTgt spid="73">
                                            <p:txEl>
                                              <p:pRg st="5" end="5"/>
                                            </p:txEl>
                                          </p:spTgt>
                                        </p:tgtEl>
                                        <p:attrNameLst>
                                          <p:attrName>style.visibility</p:attrName>
                                        </p:attrNameLst>
                                      </p:cBhvr>
                                      <p:to>
                                        <p:strVal val="visible"/>
                                      </p:to>
                                    </p:set>
                                    <p:animEffect filter="fade" transition="in">
                                      <p:cBhvr>
                                        <p:cTn id="27" dur="500"/>
                                        <p:tgtEl>
                                          <p:spTgt spid="7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body" idx="1"/>
          </p:nvPr>
        </p:nvSpPr>
        <p:spPr>
          <a:xfrm>
            <a:off x="152400" y="209550"/>
            <a:ext cx="8991600" cy="4933950"/>
          </a:xfrm>
          <a:prstGeom prst="rect">
            <a:avLst/>
          </a:prstGeom>
        </p:spPr>
        <p:txBody>
          <a:bodyPr/>
          <a:lstStyle/>
          <a:p>
            <a:pPr lvl="0">
              <a:defRPr sz="1800">
                <a:solidFill>
                  <a:srgbClr val="000000"/>
                </a:solidFill>
              </a:defRPr>
            </a:pPr>
            <a:r>
              <a:rPr sz="3200">
                <a:solidFill>
                  <a:srgbClr val="FFFFFF"/>
                </a:solidFill>
              </a:rPr>
              <a:t>Suffering has purpose</a:t>
            </a:r>
            <a:endParaRPr sz="3200">
              <a:solidFill>
                <a:srgbClr val="FFFFFF"/>
              </a:solidFill>
            </a:endParaRPr>
          </a:p>
          <a:p>
            <a:pPr lvl="0">
              <a:defRPr sz="1800">
                <a:solidFill>
                  <a:srgbClr val="000000"/>
                </a:solidFill>
              </a:defRPr>
            </a:pPr>
            <a:r>
              <a:rPr sz="3200">
                <a:solidFill>
                  <a:srgbClr val="FFFFFF"/>
                </a:solidFill>
              </a:rPr>
              <a:t>It can accomplish things in us that could be accomplished no other way</a:t>
            </a:r>
            <a:endParaRPr sz="3200">
              <a:solidFill>
                <a:srgbClr val="FFFFFF"/>
              </a:solidFill>
            </a:endParaRPr>
          </a:p>
          <a:p>
            <a:pPr lvl="1" marL="742950" indent="-285750">
              <a:spcBef>
                <a:spcPts val="600"/>
              </a:spcBef>
              <a:defRPr sz="1800">
                <a:solidFill>
                  <a:srgbClr val="000000"/>
                </a:solidFill>
              </a:defRPr>
            </a:pPr>
            <a:r>
              <a:rPr sz="2800">
                <a:solidFill>
                  <a:srgbClr val="FFFFFF"/>
                </a:solidFill>
              </a:rPr>
              <a:t>2 Corinthians 4:17-18 - For this light momentary affliction is preparing for us an eternal weight of glory beyond all comparison, as we look not to the things that are seen but to the things that are unseen. For the things that are seen are transient, but the things that are unseen are eternal.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5">
                                            <p:bg/>
                                          </p:spTgt>
                                        </p:tgtEl>
                                        <p:attrNameLst>
                                          <p:attrName>style.visibility</p:attrName>
                                        </p:attrNameLst>
                                      </p:cBhvr>
                                      <p:to>
                                        <p:strVal val="visible"/>
                                      </p:to>
                                    </p:set>
                                    <p:animEffect filter="fade" transition="in">
                                      <p:cBhvr>
                                        <p:cTn id="7" dur="500"/>
                                        <p:tgtEl>
                                          <p:spTgt spid="75">
                                            <p:bg/>
                                          </p:spTgt>
                                        </p:tgtEl>
                                      </p:cBhvr>
                                    </p:animEffect>
                                  </p:childTnLst>
                                </p:cTn>
                              </p:par>
                              <p:par>
                                <p:cTn id="8" presetClass="entr" presetSubtype="0" presetID="10" grpId="1" fill="hold">
                                  <p:stCondLst>
                                    <p:cond delay="0"/>
                                  </p:stCondLst>
                                  <p:iterate type="el" backwards="0">
                                    <p:tmAbs val="0"/>
                                  </p:iterate>
                                  <p:childTnLst>
                                    <p:set>
                                      <p:cBhvr>
                                        <p:cTn id="9" fill="hold"/>
                                        <p:tgtEl>
                                          <p:spTgt spid="75">
                                            <p:txEl>
                                              <p:pRg st="0" end="0"/>
                                            </p:txEl>
                                          </p:spTgt>
                                        </p:tgtEl>
                                        <p:attrNameLst>
                                          <p:attrName>style.visibility</p:attrName>
                                        </p:attrNameLst>
                                      </p:cBhvr>
                                      <p:to>
                                        <p:strVal val="visible"/>
                                      </p:to>
                                    </p:set>
                                    <p:animEffect filter="fade" transition="in">
                                      <p:cBhvr>
                                        <p:cTn id="10" dur="500"/>
                                        <p:tgtEl>
                                          <p:spTgt spid="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75">
                                            <p:txEl>
                                              <p:pRg st="1" end="1"/>
                                            </p:txEl>
                                          </p:spTgt>
                                        </p:tgtEl>
                                        <p:attrNameLst>
                                          <p:attrName>style.visibility</p:attrName>
                                        </p:attrNameLst>
                                      </p:cBhvr>
                                      <p:to>
                                        <p:strVal val="visible"/>
                                      </p:to>
                                    </p:set>
                                    <p:animEffect filter="fade" transition="in">
                                      <p:cBhvr>
                                        <p:cTn id="15" dur="500"/>
                                        <p:tgtEl>
                                          <p:spTgt spid="75">
                                            <p:txEl>
                                              <p:pRg st="1" end="1"/>
                                            </p:txEl>
                                          </p:spTgt>
                                        </p:tgtEl>
                                      </p:cBhvr>
                                    </p:animEffect>
                                  </p:childTnLst>
                                </p:cTn>
                              </p:par>
                              <p:par>
                                <p:cTn id="16" presetClass="entr" presetSubtype="0" presetID="10" grpId="1" fill="hold">
                                  <p:stCondLst>
                                    <p:cond delay="0"/>
                                  </p:stCondLst>
                                  <p:iterate type="el" backwards="0">
                                    <p:tmAbs val="0"/>
                                  </p:iterate>
                                  <p:childTnLst>
                                    <p:set>
                                      <p:cBhvr>
                                        <p:cTn id="17" fill="hold"/>
                                        <p:tgtEl>
                                          <p:spTgt spid="75">
                                            <p:txEl>
                                              <p:pRg st="2" end="2"/>
                                            </p:txEl>
                                          </p:spTgt>
                                        </p:tgtEl>
                                        <p:attrNameLst>
                                          <p:attrName>style.visibility</p:attrName>
                                        </p:attrNameLst>
                                      </p:cBhvr>
                                      <p:to>
                                        <p:strVal val="visible"/>
                                      </p:to>
                                    </p:set>
                                    <p:animEffect filter="fade" transition="in">
                                      <p:cBhvr>
                                        <p:cTn id="18" dur="500"/>
                                        <p:tgtEl>
                                          <p:spTgt spid="7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body" idx="1"/>
          </p:nvPr>
        </p:nvSpPr>
        <p:spPr>
          <a:xfrm>
            <a:off x="152400" y="209550"/>
            <a:ext cx="8991600" cy="4933950"/>
          </a:xfrm>
          <a:prstGeom prst="rect">
            <a:avLst/>
          </a:prstGeom>
        </p:spPr>
        <p:txBody>
          <a:bodyPr/>
          <a:lstStyle/>
          <a:p>
            <a:pPr lvl="0">
              <a:defRPr sz="1800">
                <a:solidFill>
                  <a:srgbClr val="000000"/>
                </a:solidFill>
              </a:defRPr>
            </a:pPr>
            <a:r>
              <a:rPr sz="3200">
                <a:solidFill>
                  <a:srgbClr val="FFFFFF"/>
                </a:solidFill>
              </a:rPr>
              <a:t>Suffering for a Christian</a:t>
            </a:r>
            <a:endParaRPr sz="3200">
              <a:solidFill>
                <a:srgbClr val="FFFFFF"/>
              </a:solidFill>
            </a:endParaRPr>
          </a:p>
          <a:p>
            <a:pPr lvl="1" marL="800100" indent="-342900">
              <a:buChar char="•"/>
              <a:defRPr sz="1800">
                <a:solidFill>
                  <a:srgbClr val="000000"/>
                </a:solidFill>
              </a:defRPr>
            </a:pPr>
            <a:r>
              <a:rPr sz="3200">
                <a:solidFill>
                  <a:srgbClr val="FFFFFF"/>
                </a:solidFill>
              </a:rPr>
              <a:t>Psalm 69 - Wisdom in Suffering</a:t>
            </a:r>
            <a:endParaRPr sz="3200">
              <a:solidFill>
                <a:srgbClr val="FFFFFF"/>
              </a:solidFill>
            </a:endParaRPr>
          </a:p>
          <a:p>
            <a:pPr lvl="2" marL="1257300" indent="-342900">
              <a:defRPr sz="1800">
                <a:solidFill>
                  <a:srgbClr val="000000"/>
                </a:solidFill>
              </a:defRPr>
            </a:pPr>
            <a:r>
              <a:rPr sz="3200">
                <a:solidFill>
                  <a:srgbClr val="FFFFFF"/>
                </a:solidFill>
              </a:rPr>
              <a:t>Come with Desperation</a:t>
            </a:r>
            <a:endParaRPr sz="3200">
              <a:solidFill>
                <a:srgbClr val="FFFFFF"/>
              </a:solidFill>
            </a:endParaRPr>
          </a:p>
          <a:p>
            <a:pPr lvl="2" marL="1257300" indent="-342900">
              <a:defRPr sz="1800">
                <a:solidFill>
                  <a:srgbClr val="000000"/>
                </a:solidFill>
              </a:defRPr>
            </a:pPr>
            <a:r>
              <a:rPr sz="3200">
                <a:solidFill>
                  <a:srgbClr val="FFFFFF"/>
                </a:solidFill>
              </a:rPr>
              <a:t>Come with Confession</a:t>
            </a:r>
            <a:endParaRPr sz="3200">
              <a:solidFill>
                <a:srgbClr val="FFFFFF"/>
              </a:solidFill>
            </a:endParaRPr>
          </a:p>
          <a:p>
            <a:pPr lvl="2" marL="1257300" indent="-342900">
              <a:defRPr sz="1800">
                <a:solidFill>
                  <a:srgbClr val="000000"/>
                </a:solidFill>
              </a:defRPr>
            </a:pPr>
            <a:r>
              <a:rPr sz="3200">
                <a:solidFill>
                  <a:srgbClr val="FFFFFF"/>
                </a:solidFill>
              </a:rPr>
              <a:t>Come with Passion</a:t>
            </a:r>
            <a:endParaRPr sz="3200">
              <a:solidFill>
                <a:srgbClr val="FFFFFF"/>
              </a:solidFill>
            </a:endParaRPr>
          </a:p>
          <a:p>
            <a:pPr lvl="2" marL="1257300" indent="-342900">
              <a:defRPr sz="1800">
                <a:solidFill>
                  <a:srgbClr val="000000"/>
                </a:solidFill>
              </a:defRPr>
            </a:pPr>
            <a:r>
              <a:rPr sz="3200">
                <a:solidFill>
                  <a:srgbClr val="FFFFFF"/>
                </a:solidFill>
              </a:rPr>
              <a:t>Come Pleading for Rescue</a:t>
            </a:r>
            <a:endParaRPr sz="3200">
              <a:solidFill>
                <a:srgbClr val="FFFFFF"/>
              </a:solidFill>
            </a:endParaRPr>
          </a:p>
          <a:p>
            <a:pPr lvl="2" marL="1257300" indent="-342900">
              <a:defRPr sz="1800">
                <a:solidFill>
                  <a:srgbClr val="000000"/>
                </a:solidFill>
              </a:defRPr>
            </a:pPr>
            <a:r>
              <a:rPr sz="3200">
                <a:solidFill>
                  <a:srgbClr val="FFFFFF"/>
                </a:solidFill>
              </a:rPr>
              <a:t>Come with Praises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7">
                                            <p:bg/>
                                          </p:spTgt>
                                        </p:tgtEl>
                                        <p:attrNameLst>
                                          <p:attrName>style.visibility</p:attrName>
                                        </p:attrNameLst>
                                      </p:cBhvr>
                                      <p:to>
                                        <p:strVal val="visible"/>
                                      </p:to>
                                    </p:set>
                                    <p:animEffect filter="fade" transition="in">
                                      <p:cBhvr>
                                        <p:cTn id="7" dur="500"/>
                                        <p:tgtEl>
                                          <p:spTgt spid="77">
                                            <p:bg/>
                                          </p:spTgt>
                                        </p:tgtEl>
                                      </p:cBhvr>
                                    </p:animEffect>
                                  </p:childTnLst>
                                </p:cTn>
                              </p:par>
                              <p:par>
                                <p:cTn id="8" presetClass="entr" presetSubtype="0" presetID="10" grpId="1" fill="hold">
                                  <p:stCondLst>
                                    <p:cond delay="0"/>
                                  </p:stCondLst>
                                  <p:iterate type="el" backwards="0">
                                    <p:tmAbs val="0"/>
                                  </p:iterate>
                                  <p:childTnLst>
                                    <p:set>
                                      <p:cBhvr>
                                        <p:cTn id="9" fill="hold"/>
                                        <p:tgtEl>
                                          <p:spTgt spid="77">
                                            <p:txEl>
                                              <p:pRg st="0" end="0"/>
                                            </p:txEl>
                                          </p:spTgt>
                                        </p:tgtEl>
                                        <p:attrNameLst>
                                          <p:attrName>style.visibility</p:attrName>
                                        </p:attrNameLst>
                                      </p:cBhvr>
                                      <p:to>
                                        <p:strVal val="visible"/>
                                      </p:to>
                                    </p:set>
                                    <p:animEffect filter="fade" transition="in">
                                      <p:cBhvr>
                                        <p:cTn id="10" dur="500"/>
                                        <p:tgtEl>
                                          <p:spTgt spid="77">
                                            <p:txEl>
                                              <p:pRg st="0" end="0"/>
                                            </p:txEl>
                                          </p:spTgt>
                                        </p:tgtEl>
                                      </p:cBhvr>
                                    </p:animEffect>
                                  </p:childTnLst>
                                </p:cTn>
                              </p:par>
                              <p:par>
                                <p:cTn id="11" presetClass="entr" presetSubtype="0" presetID="10" grpId="1" fill="hold">
                                  <p:stCondLst>
                                    <p:cond delay="0"/>
                                  </p:stCondLst>
                                  <p:iterate type="el" backwards="0">
                                    <p:tmAbs val="0"/>
                                  </p:iterate>
                                  <p:childTnLst>
                                    <p:set>
                                      <p:cBhvr>
                                        <p:cTn id="12" fill="hold"/>
                                        <p:tgtEl>
                                          <p:spTgt spid="77">
                                            <p:txEl>
                                              <p:pRg st="1" end="1"/>
                                            </p:txEl>
                                          </p:spTgt>
                                        </p:tgtEl>
                                        <p:attrNameLst>
                                          <p:attrName>style.visibility</p:attrName>
                                        </p:attrNameLst>
                                      </p:cBhvr>
                                      <p:to>
                                        <p:strVal val="visible"/>
                                      </p:to>
                                    </p:set>
                                    <p:animEffect filter="fade" transition="in">
                                      <p:cBhvr>
                                        <p:cTn id="13" dur="500"/>
                                        <p:tgtEl>
                                          <p:spTgt spid="77">
                                            <p:txEl>
                                              <p:pRg st="1" end="1"/>
                                            </p:txEl>
                                          </p:spTgt>
                                        </p:tgtEl>
                                      </p:cBhvr>
                                    </p:animEffect>
                                  </p:childTnLst>
                                </p:cTn>
                              </p:par>
                              <p:par>
                                <p:cTn id="14" presetClass="entr" presetSubtype="0" presetID="10" grpId="1" fill="hold">
                                  <p:stCondLst>
                                    <p:cond delay="0"/>
                                  </p:stCondLst>
                                  <p:iterate type="el" backwards="0">
                                    <p:tmAbs val="0"/>
                                  </p:iterate>
                                  <p:childTnLst>
                                    <p:set>
                                      <p:cBhvr>
                                        <p:cTn id="15" fill="hold"/>
                                        <p:tgtEl>
                                          <p:spTgt spid="77">
                                            <p:txEl>
                                              <p:pRg st="2" end="2"/>
                                            </p:txEl>
                                          </p:spTgt>
                                        </p:tgtEl>
                                        <p:attrNameLst>
                                          <p:attrName>style.visibility</p:attrName>
                                        </p:attrNameLst>
                                      </p:cBhvr>
                                      <p:to>
                                        <p:strVal val="visible"/>
                                      </p:to>
                                    </p:set>
                                    <p:animEffect filter="fade" transition="in">
                                      <p:cBhvr>
                                        <p:cTn id="16" dur="500"/>
                                        <p:tgtEl>
                                          <p:spTgt spid="77">
                                            <p:txEl>
                                              <p:pRg st="2" end="2"/>
                                            </p:txEl>
                                          </p:spTgt>
                                        </p:tgtEl>
                                      </p:cBhvr>
                                    </p:animEffect>
                                  </p:childTnLst>
                                </p:cTn>
                              </p:par>
                              <p:par>
                                <p:cTn id="17" presetClass="entr" presetSubtype="0" presetID="10" grpId="1" fill="hold">
                                  <p:stCondLst>
                                    <p:cond delay="0"/>
                                  </p:stCondLst>
                                  <p:iterate type="el" backwards="0">
                                    <p:tmAbs val="0"/>
                                  </p:iterate>
                                  <p:childTnLst>
                                    <p:set>
                                      <p:cBhvr>
                                        <p:cTn id="18" fill="hold"/>
                                        <p:tgtEl>
                                          <p:spTgt spid="77">
                                            <p:txEl>
                                              <p:pRg st="3" end="3"/>
                                            </p:txEl>
                                          </p:spTgt>
                                        </p:tgtEl>
                                        <p:attrNameLst>
                                          <p:attrName>style.visibility</p:attrName>
                                        </p:attrNameLst>
                                      </p:cBhvr>
                                      <p:to>
                                        <p:strVal val="visible"/>
                                      </p:to>
                                    </p:set>
                                    <p:animEffect filter="fade" transition="in">
                                      <p:cBhvr>
                                        <p:cTn id="19" dur="500"/>
                                        <p:tgtEl>
                                          <p:spTgt spid="77">
                                            <p:txEl>
                                              <p:pRg st="3" end="3"/>
                                            </p:txEl>
                                          </p:spTgt>
                                        </p:tgtEl>
                                      </p:cBhvr>
                                    </p:animEffect>
                                  </p:childTnLst>
                                </p:cTn>
                              </p:par>
                              <p:par>
                                <p:cTn id="20" presetClass="entr" presetSubtype="0" presetID="10" grpId="1" fill="hold">
                                  <p:stCondLst>
                                    <p:cond delay="0"/>
                                  </p:stCondLst>
                                  <p:iterate type="el" backwards="0">
                                    <p:tmAbs val="0"/>
                                  </p:iterate>
                                  <p:childTnLst>
                                    <p:set>
                                      <p:cBhvr>
                                        <p:cTn id="21" fill="hold"/>
                                        <p:tgtEl>
                                          <p:spTgt spid="77">
                                            <p:txEl>
                                              <p:pRg st="4" end="4"/>
                                            </p:txEl>
                                          </p:spTgt>
                                        </p:tgtEl>
                                        <p:attrNameLst>
                                          <p:attrName>style.visibility</p:attrName>
                                        </p:attrNameLst>
                                      </p:cBhvr>
                                      <p:to>
                                        <p:strVal val="visible"/>
                                      </p:to>
                                    </p:set>
                                    <p:animEffect filter="fade" transition="in">
                                      <p:cBhvr>
                                        <p:cTn id="22" dur="500"/>
                                        <p:tgtEl>
                                          <p:spTgt spid="77">
                                            <p:txEl>
                                              <p:pRg st="4" end="4"/>
                                            </p:txEl>
                                          </p:spTgt>
                                        </p:tgtEl>
                                      </p:cBhvr>
                                    </p:animEffect>
                                  </p:childTnLst>
                                </p:cTn>
                              </p:par>
                              <p:par>
                                <p:cTn id="23" presetClass="entr" presetSubtype="0" presetID="10" grpId="1" fill="hold">
                                  <p:stCondLst>
                                    <p:cond delay="0"/>
                                  </p:stCondLst>
                                  <p:iterate type="el" backwards="0">
                                    <p:tmAbs val="0"/>
                                  </p:iterate>
                                  <p:childTnLst>
                                    <p:set>
                                      <p:cBhvr>
                                        <p:cTn id="24" fill="hold"/>
                                        <p:tgtEl>
                                          <p:spTgt spid="77">
                                            <p:txEl>
                                              <p:pRg st="5" end="5"/>
                                            </p:txEl>
                                          </p:spTgt>
                                        </p:tgtEl>
                                        <p:attrNameLst>
                                          <p:attrName>style.visibility</p:attrName>
                                        </p:attrNameLst>
                                      </p:cBhvr>
                                      <p:to>
                                        <p:strVal val="visible"/>
                                      </p:to>
                                    </p:set>
                                    <p:animEffect filter="fade" transition="in">
                                      <p:cBhvr>
                                        <p:cTn id="25" dur="500"/>
                                        <p:tgtEl>
                                          <p:spTgt spid="77">
                                            <p:txEl>
                                              <p:pRg st="5" end="5"/>
                                            </p:txEl>
                                          </p:spTgt>
                                        </p:tgtEl>
                                      </p:cBhvr>
                                    </p:animEffect>
                                  </p:childTnLst>
                                </p:cTn>
                              </p:par>
                              <p:par>
                                <p:cTn id="26" presetClass="entr" presetSubtype="0" presetID="10" grpId="1" fill="hold">
                                  <p:stCondLst>
                                    <p:cond delay="0"/>
                                  </p:stCondLst>
                                  <p:iterate type="el" backwards="0">
                                    <p:tmAbs val="0"/>
                                  </p:iterate>
                                  <p:childTnLst>
                                    <p:set>
                                      <p:cBhvr>
                                        <p:cTn id="27" fill="hold"/>
                                        <p:tgtEl>
                                          <p:spTgt spid="77">
                                            <p:txEl>
                                              <p:pRg st="6" end="6"/>
                                            </p:txEl>
                                          </p:spTgt>
                                        </p:tgtEl>
                                        <p:attrNameLst>
                                          <p:attrName>style.visibility</p:attrName>
                                        </p:attrNameLst>
                                      </p:cBhvr>
                                      <p:to>
                                        <p:strVal val="visible"/>
                                      </p:to>
                                    </p:set>
                                    <p:animEffect filter="fade" transition="in">
                                      <p:cBhvr>
                                        <p:cTn id="28" dur="500"/>
                                        <p:tgtEl>
                                          <p:spTgt spid="77">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7"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body" idx="1"/>
          </p:nvPr>
        </p:nvSpPr>
        <p:spPr>
          <a:xfrm>
            <a:off x="76200" y="133350"/>
            <a:ext cx="9067800" cy="5010150"/>
          </a:xfrm>
          <a:prstGeom prst="rect">
            <a:avLst/>
          </a:prstGeom>
        </p:spPr>
        <p:txBody>
          <a:bodyPr/>
          <a:lstStyle/>
          <a:p>
            <a:pPr lvl="0" marL="0" indent="0">
              <a:lnSpc>
                <a:spcPct val="90000"/>
              </a:lnSpc>
              <a:spcBef>
                <a:spcPts val="600"/>
              </a:spcBef>
              <a:buSzTx/>
              <a:buNone/>
              <a:defRPr sz="1800">
                <a:solidFill>
                  <a:srgbClr val="000000"/>
                </a:solidFill>
              </a:defRPr>
            </a:pPr>
            <a:r>
              <a:rPr b="1" sz="2900">
                <a:solidFill>
                  <a:srgbClr val="FFFFFF"/>
                </a:solidFill>
              </a:rPr>
              <a:t>Psalm 69:1-4</a:t>
            </a:r>
            <a:endParaRPr b="1" sz="2900">
              <a:solidFill>
                <a:srgbClr val="FFFFFF"/>
              </a:solidFill>
            </a:endParaRPr>
          </a:p>
          <a:p>
            <a:pPr lvl="0" marL="0" indent="0">
              <a:lnSpc>
                <a:spcPct val="90000"/>
              </a:lnSpc>
              <a:spcBef>
                <a:spcPts val="600"/>
              </a:spcBef>
              <a:buSzTx/>
              <a:buNone/>
              <a:defRPr sz="1800">
                <a:solidFill>
                  <a:srgbClr val="000000"/>
                </a:solidFill>
              </a:defRPr>
            </a:pPr>
            <a:r>
              <a:rPr sz="2900">
                <a:solidFill>
                  <a:srgbClr val="FFFFFF"/>
                </a:solidFill>
              </a:rPr>
              <a:t>[1] Save me, O God! For the waters have come up to my neck. [2] I sink in deep mire, where there is no foothold; I have come into deep waters, and the flood sweeps over me.  [3] I am weary with my crying out; my throat is parched. My eyes grow dim with waiting for my God. [4] More in number than the hairs of my head are those who hate me without cause; mighty are those who would destroy me, those who attack me with lies. </a:t>
            </a:r>
            <a:endParaRPr sz="2900">
              <a:solidFill>
                <a:srgbClr val="FFFFFF"/>
              </a:solidFill>
            </a:endParaRPr>
          </a:p>
          <a:p>
            <a:pPr lvl="0" marL="0" indent="0">
              <a:lnSpc>
                <a:spcPct val="90000"/>
              </a:lnSpc>
              <a:spcBef>
                <a:spcPts val="600"/>
              </a:spcBef>
              <a:buSzTx/>
              <a:buNone/>
              <a:defRPr sz="1800">
                <a:solidFill>
                  <a:srgbClr val="000000"/>
                </a:solidFill>
              </a:defRPr>
            </a:pPr>
            <a:r>
              <a:rPr sz="2900">
                <a:solidFill>
                  <a:srgbClr val="FFFFFF"/>
                </a:solidFill>
              </a:rPr>
              <a:t>What I did not steal must I now restore?</a:t>
            </a:r>
            <a:endParaRPr sz="2900">
              <a:solidFill>
                <a:srgbClr val="FFFFFF"/>
              </a:solidFill>
            </a:endParaR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body" idx="1"/>
          </p:nvPr>
        </p:nvSpPr>
        <p:spPr>
          <a:xfrm>
            <a:off x="0" y="133350"/>
            <a:ext cx="9144000" cy="4960183"/>
          </a:xfrm>
          <a:prstGeom prst="rect">
            <a:avLst/>
          </a:prstGeom>
        </p:spPr>
        <p:txBody>
          <a:bodyPr/>
          <a:lstStyle/>
          <a:p>
            <a:pPr lvl="0" marL="298322" indent="-298322" defTabSz="795527">
              <a:spcBef>
                <a:spcPts val="600"/>
              </a:spcBef>
              <a:defRPr sz="1800">
                <a:solidFill>
                  <a:srgbClr val="000000"/>
                </a:solidFill>
              </a:defRPr>
            </a:pPr>
            <a:r>
              <a:rPr sz="2784">
                <a:solidFill>
                  <a:srgbClr val="FFFFFF"/>
                </a:solidFill>
              </a:rPr>
              <a:t>COME WITH DESPERATION</a:t>
            </a:r>
            <a:endParaRPr sz="2784">
              <a:solidFill>
                <a:srgbClr val="FFFFFF"/>
              </a:solidFill>
            </a:endParaRPr>
          </a:p>
          <a:p>
            <a:pPr lvl="0" marL="298322" indent="-298322" defTabSz="795527">
              <a:spcBef>
                <a:spcPts val="600"/>
              </a:spcBef>
              <a:defRPr sz="1800">
                <a:solidFill>
                  <a:srgbClr val="000000"/>
                </a:solidFill>
              </a:defRPr>
            </a:pPr>
            <a:r>
              <a:rPr sz="2784">
                <a:solidFill>
                  <a:srgbClr val="FFFFFF"/>
                </a:solidFill>
              </a:rPr>
              <a:t>The pain of suffering compared to drowning or being caught in quick-sand</a:t>
            </a:r>
            <a:endParaRPr sz="2784">
              <a:solidFill>
                <a:srgbClr val="FFFFFF"/>
              </a:solidFill>
            </a:endParaRPr>
          </a:p>
          <a:p>
            <a:pPr lvl="1" marL="696087" indent="-298322" defTabSz="795527">
              <a:spcBef>
                <a:spcPts val="600"/>
              </a:spcBef>
              <a:buChar char="•"/>
              <a:defRPr sz="1800">
                <a:solidFill>
                  <a:srgbClr val="000000"/>
                </a:solidFill>
              </a:defRPr>
            </a:pPr>
            <a:r>
              <a:rPr sz="2784">
                <a:solidFill>
                  <a:srgbClr val="FFFFFF"/>
                </a:solidFill>
              </a:rPr>
              <a:t>Be desperate for the Lord to move, because if He doesn’t, there’s no hope. </a:t>
            </a:r>
            <a:endParaRPr sz="2784">
              <a:solidFill>
                <a:srgbClr val="FFFFFF"/>
              </a:solidFill>
            </a:endParaRPr>
          </a:p>
          <a:p>
            <a:pPr lvl="1" marL="696087" indent="-298322" defTabSz="795527">
              <a:spcBef>
                <a:spcPts val="600"/>
              </a:spcBef>
              <a:buChar char="•"/>
              <a:defRPr sz="1800">
                <a:solidFill>
                  <a:srgbClr val="000000"/>
                </a:solidFill>
              </a:defRPr>
            </a:pPr>
            <a:r>
              <a:rPr sz="2784">
                <a:solidFill>
                  <a:srgbClr val="FFFFFF"/>
                </a:solidFill>
              </a:rPr>
              <a:t>Cry out relentlessly</a:t>
            </a:r>
            <a:endParaRPr sz="2784">
              <a:solidFill>
                <a:srgbClr val="FFFFFF"/>
              </a:solidFill>
            </a:endParaRPr>
          </a:p>
          <a:p>
            <a:pPr lvl="0" marL="298322" indent="-298322" defTabSz="795527">
              <a:spcBef>
                <a:spcPts val="600"/>
              </a:spcBef>
              <a:defRPr sz="1800">
                <a:solidFill>
                  <a:srgbClr val="000000"/>
                </a:solidFill>
              </a:defRPr>
            </a:pPr>
            <a:r>
              <a:rPr sz="2784">
                <a:solidFill>
                  <a:srgbClr val="FFFFFF"/>
                </a:solidFill>
              </a:rPr>
              <a:t>In the midst of this anguish, it is appropriate for a Christ-follower to cry out to God in desperation. </a:t>
            </a:r>
            <a:endParaRPr sz="2784">
              <a:solidFill>
                <a:srgbClr val="FFFFFF"/>
              </a:solidFill>
            </a:endParaRPr>
          </a:p>
          <a:p>
            <a:pPr lvl="1" marL="696087" indent="-298322" defTabSz="795527">
              <a:spcBef>
                <a:spcPts val="600"/>
              </a:spcBef>
              <a:buChar char="•"/>
              <a:defRPr sz="1800">
                <a:solidFill>
                  <a:srgbClr val="000000"/>
                </a:solidFill>
              </a:defRPr>
            </a:pPr>
            <a:r>
              <a:rPr sz="2784">
                <a:solidFill>
                  <a:srgbClr val="FFFFFF"/>
                </a:solidFill>
              </a:rPr>
              <a:t>Cry out until your throat is parched &amp; eyes weary. </a:t>
            </a:r>
            <a:endParaRPr sz="2784">
              <a:solidFill>
                <a:srgbClr val="FFFFFF"/>
              </a:solidFill>
            </a:endParaRPr>
          </a:p>
          <a:p>
            <a:pPr lvl="1" marL="696087" indent="-298322" defTabSz="795527">
              <a:spcBef>
                <a:spcPts val="600"/>
              </a:spcBef>
              <a:buChar char="•"/>
              <a:defRPr sz="1800">
                <a:solidFill>
                  <a:srgbClr val="000000"/>
                </a:solidFill>
              </a:defRPr>
            </a:pPr>
            <a:r>
              <a:rPr sz="2784">
                <a:solidFill>
                  <a:srgbClr val="FFFFFF"/>
                </a:solidFill>
              </a:rPr>
              <a:t>Offer up genuine and raw cries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1">
                                            <p:bg/>
                                          </p:spTgt>
                                        </p:tgtEl>
                                        <p:attrNameLst>
                                          <p:attrName>style.visibility</p:attrName>
                                        </p:attrNameLst>
                                      </p:cBhvr>
                                      <p:to>
                                        <p:strVal val="visible"/>
                                      </p:to>
                                    </p:set>
                                    <p:animEffect filter="fade" transition="in">
                                      <p:cBhvr>
                                        <p:cTn id="7" dur="500"/>
                                        <p:tgtEl>
                                          <p:spTgt spid="81">
                                            <p:bg/>
                                          </p:spTgt>
                                        </p:tgtEl>
                                      </p:cBhvr>
                                    </p:animEffect>
                                  </p:childTnLst>
                                </p:cTn>
                              </p:par>
                              <p:par>
                                <p:cTn id="8" presetClass="entr" presetSubtype="0" presetID="10" grpId="1" fill="hold">
                                  <p:stCondLst>
                                    <p:cond delay="0"/>
                                  </p:stCondLst>
                                  <p:iterate type="el" backwards="0">
                                    <p:tmAbs val="0"/>
                                  </p:iterate>
                                  <p:childTnLst>
                                    <p:set>
                                      <p:cBhvr>
                                        <p:cTn id="9" fill="hold"/>
                                        <p:tgtEl>
                                          <p:spTgt spid="81">
                                            <p:txEl>
                                              <p:pRg st="0" end="0"/>
                                            </p:txEl>
                                          </p:spTgt>
                                        </p:tgtEl>
                                        <p:attrNameLst>
                                          <p:attrName>style.visibility</p:attrName>
                                        </p:attrNameLst>
                                      </p:cBhvr>
                                      <p:to>
                                        <p:strVal val="visible"/>
                                      </p:to>
                                    </p:set>
                                    <p:animEffect filter="fade" transition="in">
                                      <p:cBhvr>
                                        <p:cTn id="10" dur="500"/>
                                        <p:tgtEl>
                                          <p:spTgt spid="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81">
                                            <p:txEl>
                                              <p:pRg st="1" end="1"/>
                                            </p:txEl>
                                          </p:spTgt>
                                        </p:tgtEl>
                                        <p:attrNameLst>
                                          <p:attrName>style.visibility</p:attrName>
                                        </p:attrNameLst>
                                      </p:cBhvr>
                                      <p:to>
                                        <p:strVal val="visible"/>
                                      </p:to>
                                    </p:set>
                                    <p:animEffect filter="fade" transition="in">
                                      <p:cBhvr>
                                        <p:cTn id="15" dur="500"/>
                                        <p:tgtEl>
                                          <p:spTgt spid="81">
                                            <p:txEl>
                                              <p:pRg st="1" end="1"/>
                                            </p:txEl>
                                          </p:spTgt>
                                        </p:tgtEl>
                                      </p:cBhvr>
                                    </p:animEffect>
                                  </p:childTnLst>
                                </p:cTn>
                              </p:par>
                              <p:par>
                                <p:cTn id="16" presetClass="entr" presetSubtype="0" presetID="10" grpId="1" fill="hold">
                                  <p:stCondLst>
                                    <p:cond delay="0"/>
                                  </p:stCondLst>
                                  <p:iterate type="el" backwards="0">
                                    <p:tmAbs val="0"/>
                                  </p:iterate>
                                  <p:childTnLst>
                                    <p:set>
                                      <p:cBhvr>
                                        <p:cTn id="17" fill="hold"/>
                                        <p:tgtEl>
                                          <p:spTgt spid="81">
                                            <p:txEl>
                                              <p:pRg st="2" end="2"/>
                                            </p:txEl>
                                          </p:spTgt>
                                        </p:tgtEl>
                                        <p:attrNameLst>
                                          <p:attrName>style.visibility</p:attrName>
                                        </p:attrNameLst>
                                      </p:cBhvr>
                                      <p:to>
                                        <p:strVal val="visible"/>
                                      </p:to>
                                    </p:set>
                                    <p:animEffect filter="fade" transition="in">
                                      <p:cBhvr>
                                        <p:cTn id="18" dur="500"/>
                                        <p:tgtEl>
                                          <p:spTgt spid="81">
                                            <p:txEl>
                                              <p:pRg st="2" end="2"/>
                                            </p:txEl>
                                          </p:spTgt>
                                        </p:tgtEl>
                                      </p:cBhvr>
                                    </p:animEffect>
                                  </p:childTnLst>
                                </p:cTn>
                              </p:par>
                              <p:par>
                                <p:cTn id="19" presetClass="entr" presetSubtype="0" presetID="10" grpId="1" fill="hold">
                                  <p:stCondLst>
                                    <p:cond delay="0"/>
                                  </p:stCondLst>
                                  <p:iterate type="el" backwards="0">
                                    <p:tmAbs val="0"/>
                                  </p:iterate>
                                  <p:childTnLst>
                                    <p:set>
                                      <p:cBhvr>
                                        <p:cTn id="20" fill="hold"/>
                                        <p:tgtEl>
                                          <p:spTgt spid="81">
                                            <p:txEl>
                                              <p:pRg st="3" end="3"/>
                                            </p:txEl>
                                          </p:spTgt>
                                        </p:tgtEl>
                                        <p:attrNameLst>
                                          <p:attrName>style.visibility</p:attrName>
                                        </p:attrNameLst>
                                      </p:cBhvr>
                                      <p:to>
                                        <p:strVal val="visible"/>
                                      </p:to>
                                    </p:set>
                                    <p:animEffect filter="fade" transition="in">
                                      <p:cBhvr>
                                        <p:cTn id="21" dur="500"/>
                                        <p:tgtEl>
                                          <p:spTgt spid="8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0" grpId="1" fill="hold">
                                  <p:stCondLst>
                                    <p:cond delay="0"/>
                                  </p:stCondLst>
                                  <p:iterate type="el" backwards="0">
                                    <p:tmAbs val="0"/>
                                  </p:iterate>
                                  <p:childTnLst>
                                    <p:set>
                                      <p:cBhvr>
                                        <p:cTn id="25" fill="hold"/>
                                        <p:tgtEl>
                                          <p:spTgt spid="81">
                                            <p:txEl>
                                              <p:pRg st="4" end="4"/>
                                            </p:txEl>
                                          </p:spTgt>
                                        </p:tgtEl>
                                        <p:attrNameLst>
                                          <p:attrName>style.visibility</p:attrName>
                                        </p:attrNameLst>
                                      </p:cBhvr>
                                      <p:to>
                                        <p:strVal val="visible"/>
                                      </p:to>
                                    </p:set>
                                    <p:animEffect filter="fade" transition="in">
                                      <p:cBhvr>
                                        <p:cTn id="26" dur="500"/>
                                        <p:tgtEl>
                                          <p:spTgt spid="81">
                                            <p:txEl>
                                              <p:pRg st="4" end="4"/>
                                            </p:txEl>
                                          </p:spTgt>
                                        </p:tgtEl>
                                      </p:cBhvr>
                                    </p:animEffect>
                                  </p:childTnLst>
                                </p:cTn>
                              </p:par>
                              <p:par>
                                <p:cTn id="27" presetClass="entr" presetSubtype="0" presetID="10" grpId="1" fill="hold">
                                  <p:stCondLst>
                                    <p:cond delay="0"/>
                                  </p:stCondLst>
                                  <p:iterate type="el" backwards="0">
                                    <p:tmAbs val="0"/>
                                  </p:iterate>
                                  <p:childTnLst>
                                    <p:set>
                                      <p:cBhvr>
                                        <p:cTn id="28" fill="hold"/>
                                        <p:tgtEl>
                                          <p:spTgt spid="81">
                                            <p:txEl>
                                              <p:pRg st="5" end="5"/>
                                            </p:txEl>
                                          </p:spTgt>
                                        </p:tgtEl>
                                        <p:attrNameLst>
                                          <p:attrName>style.visibility</p:attrName>
                                        </p:attrNameLst>
                                      </p:cBhvr>
                                      <p:to>
                                        <p:strVal val="visible"/>
                                      </p:to>
                                    </p:set>
                                    <p:animEffect filter="fade" transition="in">
                                      <p:cBhvr>
                                        <p:cTn id="29" dur="500"/>
                                        <p:tgtEl>
                                          <p:spTgt spid="81">
                                            <p:txEl>
                                              <p:pRg st="5" end="5"/>
                                            </p:txEl>
                                          </p:spTgt>
                                        </p:tgtEl>
                                      </p:cBhvr>
                                    </p:animEffect>
                                  </p:childTnLst>
                                </p:cTn>
                              </p:par>
                              <p:par>
                                <p:cTn id="30" presetClass="entr" presetSubtype="0" presetID="10" grpId="1" fill="hold">
                                  <p:stCondLst>
                                    <p:cond delay="0"/>
                                  </p:stCondLst>
                                  <p:iterate type="el" backwards="0">
                                    <p:tmAbs val="0"/>
                                  </p:iterate>
                                  <p:childTnLst>
                                    <p:set>
                                      <p:cBhvr>
                                        <p:cTn id="31" fill="hold"/>
                                        <p:tgtEl>
                                          <p:spTgt spid="81">
                                            <p:txEl>
                                              <p:pRg st="6" end="6"/>
                                            </p:txEl>
                                          </p:spTgt>
                                        </p:tgtEl>
                                        <p:attrNameLst>
                                          <p:attrName>style.visibility</p:attrName>
                                        </p:attrNameLst>
                                      </p:cBhvr>
                                      <p:to>
                                        <p:strVal val="visible"/>
                                      </p:to>
                                    </p:set>
                                    <p:animEffect filter="fade" transition="in">
                                      <p:cBhvr>
                                        <p:cTn id="32" dur="500"/>
                                        <p:tgtEl>
                                          <p:spTgt spid="8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body" idx="1"/>
          </p:nvPr>
        </p:nvSpPr>
        <p:spPr>
          <a:xfrm>
            <a:off x="76200" y="133350"/>
            <a:ext cx="9067800" cy="5010150"/>
          </a:xfrm>
          <a:prstGeom prst="rect">
            <a:avLst/>
          </a:prstGeom>
        </p:spPr>
        <p:txBody>
          <a:bodyPr/>
          <a:lstStyle/>
          <a:p>
            <a:pPr lvl="0" marL="0" indent="0">
              <a:lnSpc>
                <a:spcPct val="90000"/>
              </a:lnSpc>
              <a:spcBef>
                <a:spcPts val="600"/>
              </a:spcBef>
              <a:buSzTx/>
              <a:buNone/>
              <a:defRPr sz="1800">
                <a:solidFill>
                  <a:srgbClr val="000000"/>
                </a:solidFill>
              </a:defRPr>
            </a:pPr>
            <a:r>
              <a:rPr b="1" sz="2900">
                <a:solidFill>
                  <a:srgbClr val="FFFFFF"/>
                </a:solidFill>
              </a:rPr>
              <a:t>Psalm 69:5-6 </a:t>
            </a:r>
            <a:endParaRPr b="1" sz="2900">
              <a:solidFill>
                <a:srgbClr val="FFFFFF"/>
              </a:solidFill>
            </a:endParaRPr>
          </a:p>
          <a:p>
            <a:pPr lvl="0" marL="0" indent="0">
              <a:lnSpc>
                <a:spcPct val="90000"/>
              </a:lnSpc>
              <a:spcBef>
                <a:spcPts val="600"/>
              </a:spcBef>
              <a:buSzTx/>
              <a:buNone/>
              <a:defRPr sz="1800">
                <a:solidFill>
                  <a:srgbClr val="000000"/>
                </a:solidFill>
              </a:defRPr>
            </a:pPr>
            <a:r>
              <a:rPr sz="2900">
                <a:solidFill>
                  <a:srgbClr val="FFFFFF"/>
                </a:solidFill>
              </a:rPr>
              <a:t>[5] O God, you know my folly; the wrongs I have done are not hidden from you.  [6] Let not those who hope in you be put to shame through me, O Lord GOD of hosts; let not those who seek you be brought to dishonor through me, O God of Israel.</a:t>
            </a:r>
            <a:endParaRPr sz="2900">
              <a:solidFill>
                <a:srgbClr val="FFFFFF"/>
              </a:solidFill>
            </a:endParaRP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body" idx="1"/>
          </p:nvPr>
        </p:nvSpPr>
        <p:spPr>
          <a:xfrm>
            <a:off x="0" y="133350"/>
            <a:ext cx="9144000" cy="4960183"/>
          </a:xfrm>
          <a:prstGeom prst="rect">
            <a:avLst/>
          </a:prstGeom>
        </p:spPr>
        <p:txBody>
          <a:bodyPr/>
          <a:lstStyle/>
          <a:p>
            <a:pPr lvl="0" marL="294894" indent="-294894" defTabSz="786384">
              <a:spcBef>
                <a:spcPts val="600"/>
              </a:spcBef>
              <a:defRPr sz="1800">
                <a:solidFill>
                  <a:srgbClr val="000000"/>
                </a:solidFill>
              </a:defRPr>
            </a:pPr>
            <a:r>
              <a:rPr sz="2752">
                <a:solidFill>
                  <a:srgbClr val="FFFFFF"/>
                </a:solidFill>
              </a:rPr>
              <a:t>COME WITH CONFESSION</a:t>
            </a:r>
            <a:endParaRPr sz="2752">
              <a:solidFill>
                <a:srgbClr val="FFFFFF"/>
              </a:solidFill>
            </a:endParaRPr>
          </a:p>
          <a:p>
            <a:pPr lvl="0" marL="294894" indent="-294894" defTabSz="786384">
              <a:spcBef>
                <a:spcPts val="600"/>
              </a:spcBef>
              <a:defRPr sz="1800">
                <a:solidFill>
                  <a:srgbClr val="000000"/>
                </a:solidFill>
              </a:defRPr>
            </a:pPr>
            <a:r>
              <a:rPr sz="2752">
                <a:solidFill>
                  <a:srgbClr val="FFFFFF"/>
                </a:solidFill>
              </a:rPr>
              <a:t>Sometimes we suffer because of our own choices</a:t>
            </a:r>
            <a:endParaRPr sz="2752">
              <a:solidFill>
                <a:srgbClr val="FFFFFF"/>
              </a:solidFill>
            </a:endParaRPr>
          </a:p>
          <a:p>
            <a:pPr lvl="1" marL="688086" indent="-294894" defTabSz="786384">
              <a:spcBef>
                <a:spcPts val="600"/>
              </a:spcBef>
              <a:buChar char="•"/>
              <a:defRPr sz="1800">
                <a:solidFill>
                  <a:srgbClr val="000000"/>
                </a:solidFill>
              </a:defRPr>
            </a:pPr>
            <a:r>
              <a:rPr sz="2752">
                <a:solidFill>
                  <a:srgbClr val="FFFFFF"/>
                </a:solidFill>
              </a:rPr>
              <a:t>Be quick to go to the Lord in confession</a:t>
            </a:r>
            <a:endParaRPr sz="2752">
              <a:solidFill>
                <a:srgbClr val="FFFFFF"/>
              </a:solidFill>
            </a:endParaRPr>
          </a:p>
          <a:p>
            <a:pPr lvl="1" marL="688086" indent="-294894" defTabSz="786384">
              <a:spcBef>
                <a:spcPts val="600"/>
              </a:spcBef>
              <a:buChar char="•"/>
              <a:defRPr sz="1800">
                <a:solidFill>
                  <a:srgbClr val="000000"/>
                </a:solidFill>
              </a:defRPr>
            </a:pPr>
            <a:r>
              <a:rPr sz="2752">
                <a:solidFill>
                  <a:srgbClr val="FFFFFF"/>
                </a:solidFill>
              </a:rPr>
              <a:t>There is a confidence in the heart of a Christ-follower who goes to the Lord in confession. </a:t>
            </a:r>
            <a:endParaRPr sz="2752">
              <a:solidFill>
                <a:srgbClr val="FFFFFF"/>
              </a:solidFill>
            </a:endParaRPr>
          </a:p>
          <a:p>
            <a:pPr lvl="1" marL="688086" indent="-294894" defTabSz="786384">
              <a:spcBef>
                <a:spcPts val="600"/>
              </a:spcBef>
              <a:buChar char="•"/>
              <a:defRPr sz="1800">
                <a:solidFill>
                  <a:srgbClr val="000000"/>
                </a:solidFill>
              </a:defRPr>
            </a:pPr>
            <a:r>
              <a:rPr sz="2752">
                <a:solidFill>
                  <a:srgbClr val="FFFFFF"/>
                </a:solidFill>
              </a:rPr>
              <a:t>Confession helps us to hear from the Lord</a:t>
            </a:r>
            <a:endParaRPr sz="2752">
              <a:solidFill>
                <a:srgbClr val="FFFFFF"/>
              </a:solidFill>
            </a:endParaRPr>
          </a:p>
          <a:p>
            <a:pPr lvl="0" marL="294894" indent="-294894" defTabSz="786384">
              <a:spcBef>
                <a:spcPts val="600"/>
              </a:spcBef>
              <a:defRPr sz="1800">
                <a:solidFill>
                  <a:srgbClr val="000000"/>
                </a:solidFill>
              </a:defRPr>
            </a:pPr>
            <a:r>
              <a:rPr sz="2752">
                <a:solidFill>
                  <a:srgbClr val="FFFFFF"/>
                </a:solidFill>
              </a:rPr>
              <a:t>Concern for others not to be shamed</a:t>
            </a:r>
            <a:endParaRPr sz="2752">
              <a:solidFill>
                <a:srgbClr val="FFFFFF"/>
              </a:solidFill>
            </a:endParaRPr>
          </a:p>
          <a:p>
            <a:pPr lvl="1" marL="688086" indent="-294894" defTabSz="786384">
              <a:spcBef>
                <a:spcPts val="600"/>
              </a:spcBef>
              <a:buChar char="•"/>
              <a:defRPr sz="1800">
                <a:solidFill>
                  <a:srgbClr val="000000"/>
                </a:solidFill>
              </a:defRPr>
            </a:pPr>
            <a:r>
              <a:rPr sz="2752">
                <a:solidFill>
                  <a:srgbClr val="FFFFFF"/>
                </a:solidFill>
              </a:rPr>
              <a:t>Others observe our response in the midst of suffering. </a:t>
            </a:r>
            <a:endParaRPr sz="2752">
              <a:solidFill>
                <a:srgbClr val="FFFFFF"/>
              </a:solidFill>
            </a:endParaRPr>
          </a:p>
          <a:p>
            <a:pPr lvl="1" marL="688086" indent="-294894" defTabSz="786384">
              <a:spcBef>
                <a:spcPts val="600"/>
              </a:spcBef>
              <a:buChar char="•"/>
              <a:defRPr sz="1800">
                <a:solidFill>
                  <a:srgbClr val="000000"/>
                </a:solidFill>
              </a:defRPr>
            </a:pPr>
            <a:r>
              <a:rPr sz="2752">
                <a:solidFill>
                  <a:srgbClr val="FFFFFF"/>
                </a:solidFill>
              </a:rPr>
              <a:t>Pray that God would use our suffering. </a:t>
            </a:r>
            <a:endParaRPr sz="2752">
              <a:solidFill>
                <a:srgbClr val="FFFFFF"/>
              </a:solidFill>
            </a:endParaRPr>
          </a:p>
          <a:p>
            <a:pPr lvl="1" marL="688086" indent="-294894" defTabSz="786384">
              <a:spcBef>
                <a:spcPts val="600"/>
              </a:spcBef>
              <a:buChar char="•"/>
              <a:defRPr sz="1800">
                <a:solidFill>
                  <a:srgbClr val="000000"/>
                </a:solidFill>
              </a:defRPr>
            </a:pPr>
            <a:r>
              <a:rPr sz="2752">
                <a:solidFill>
                  <a:srgbClr val="FFFFFF"/>
                </a:solidFill>
              </a:rPr>
              <a:t>2 Corinthians 1:3-7</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5">
                                            <p:bg/>
                                          </p:spTgt>
                                        </p:tgtEl>
                                        <p:attrNameLst>
                                          <p:attrName>style.visibility</p:attrName>
                                        </p:attrNameLst>
                                      </p:cBhvr>
                                      <p:to>
                                        <p:strVal val="visible"/>
                                      </p:to>
                                    </p:set>
                                    <p:animEffect filter="fade" transition="in">
                                      <p:cBhvr>
                                        <p:cTn id="7" dur="500"/>
                                        <p:tgtEl>
                                          <p:spTgt spid="85">
                                            <p:bg/>
                                          </p:spTgt>
                                        </p:tgtEl>
                                      </p:cBhvr>
                                    </p:animEffect>
                                  </p:childTnLst>
                                </p:cTn>
                              </p:par>
                              <p:par>
                                <p:cTn id="8" presetClass="entr" presetSubtype="0" presetID="10" grpId="1" fill="hold">
                                  <p:stCondLst>
                                    <p:cond delay="0"/>
                                  </p:stCondLst>
                                  <p:iterate type="el" backwards="0">
                                    <p:tmAbs val="0"/>
                                  </p:iterate>
                                  <p:childTnLst>
                                    <p:set>
                                      <p:cBhvr>
                                        <p:cTn id="9" fill="hold"/>
                                        <p:tgtEl>
                                          <p:spTgt spid="85">
                                            <p:txEl>
                                              <p:pRg st="0" end="0"/>
                                            </p:txEl>
                                          </p:spTgt>
                                        </p:tgtEl>
                                        <p:attrNameLst>
                                          <p:attrName>style.visibility</p:attrName>
                                        </p:attrNameLst>
                                      </p:cBhvr>
                                      <p:to>
                                        <p:strVal val="visible"/>
                                      </p:to>
                                    </p:set>
                                    <p:animEffect filter="fade" transition="in">
                                      <p:cBhvr>
                                        <p:cTn id="10" dur="500"/>
                                        <p:tgtEl>
                                          <p:spTgt spid="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85">
                                            <p:txEl>
                                              <p:pRg st="1" end="1"/>
                                            </p:txEl>
                                          </p:spTgt>
                                        </p:tgtEl>
                                        <p:attrNameLst>
                                          <p:attrName>style.visibility</p:attrName>
                                        </p:attrNameLst>
                                      </p:cBhvr>
                                      <p:to>
                                        <p:strVal val="visible"/>
                                      </p:to>
                                    </p:set>
                                    <p:animEffect filter="fade" transition="in">
                                      <p:cBhvr>
                                        <p:cTn id="15" dur="500"/>
                                        <p:tgtEl>
                                          <p:spTgt spid="85">
                                            <p:txEl>
                                              <p:pRg st="1" end="1"/>
                                            </p:txEl>
                                          </p:spTgt>
                                        </p:tgtEl>
                                      </p:cBhvr>
                                    </p:animEffect>
                                  </p:childTnLst>
                                </p:cTn>
                              </p:par>
                              <p:par>
                                <p:cTn id="16" presetClass="entr" presetSubtype="0" presetID="10" grpId="1" fill="hold">
                                  <p:stCondLst>
                                    <p:cond delay="0"/>
                                  </p:stCondLst>
                                  <p:iterate type="el" backwards="0">
                                    <p:tmAbs val="0"/>
                                  </p:iterate>
                                  <p:childTnLst>
                                    <p:set>
                                      <p:cBhvr>
                                        <p:cTn id="17" fill="hold"/>
                                        <p:tgtEl>
                                          <p:spTgt spid="85">
                                            <p:txEl>
                                              <p:pRg st="2" end="2"/>
                                            </p:txEl>
                                          </p:spTgt>
                                        </p:tgtEl>
                                        <p:attrNameLst>
                                          <p:attrName>style.visibility</p:attrName>
                                        </p:attrNameLst>
                                      </p:cBhvr>
                                      <p:to>
                                        <p:strVal val="visible"/>
                                      </p:to>
                                    </p:set>
                                    <p:animEffect filter="fade" transition="in">
                                      <p:cBhvr>
                                        <p:cTn id="18" dur="500"/>
                                        <p:tgtEl>
                                          <p:spTgt spid="85">
                                            <p:txEl>
                                              <p:pRg st="2" end="2"/>
                                            </p:txEl>
                                          </p:spTgt>
                                        </p:tgtEl>
                                      </p:cBhvr>
                                    </p:animEffect>
                                  </p:childTnLst>
                                </p:cTn>
                              </p:par>
                              <p:par>
                                <p:cTn id="19" presetClass="entr" presetSubtype="0" presetID="10" grpId="1" fill="hold">
                                  <p:stCondLst>
                                    <p:cond delay="0"/>
                                  </p:stCondLst>
                                  <p:iterate type="el" backwards="0">
                                    <p:tmAbs val="0"/>
                                  </p:iterate>
                                  <p:childTnLst>
                                    <p:set>
                                      <p:cBhvr>
                                        <p:cTn id="20" fill="hold"/>
                                        <p:tgtEl>
                                          <p:spTgt spid="85">
                                            <p:txEl>
                                              <p:pRg st="3" end="3"/>
                                            </p:txEl>
                                          </p:spTgt>
                                        </p:tgtEl>
                                        <p:attrNameLst>
                                          <p:attrName>style.visibility</p:attrName>
                                        </p:attrNameLst>
                                      </p:cBhvr>
                                      <p:to>
                                        <p:strVal val="visible"/>
                                      </p:to>
                                    </p:set>
                                    <p:animEffect filter="fade" transition="in">
                                      <p:cBhvr>
                                        <p:cTn id="21" dur="500"/>
                                        <p:tgtEl>
                                          <p:spTgt spid="85">
                                            <p:txEl>
                                              <p:pRg st="3" end="3"/>
                                            </p:txEl>
                                          </p:spTgt>
                                        </p:tgtEl>
                                      </p:cBhvr>
                                    </p:animEffect>
                                  </p:childTnLst>
                                </p:cTn>
                              </p:par>
                              <p:par>
                                <p:cTn id="22" presetClass="entr" presetSubtype="0" presetID="10" grpId="1" fill="hold">
                                  <p:stCondLst>
                                    <p:cond delay="0"/>
                                  </p:stCondLst>
                                  <p:iterate type="el" backwards="0">
                                    <p:tmAbs val="0"/>
                                  </p:iterate>
                                  <p:childTnLst>
                                    <p:set>
                                      <p:cBhvr>
                                        <p:cTn id="23" fill="hold"/>
                                        <p:tgtEl>
                                          <p:spTgt spid="85">
                                            <p:txEl>
                                              <p:pRg st="4" end="4"/>
                                            </p:txEl>
                                          </p:spTgt>
                                        </p:tgtEl>
                                        <p:attrNameLst>
                                          <p:attrName>style.visibility</p:attrName>
                                        </p:attrNameLst>
                                      </p:cBhvr>
                                      <p:to>
                                        <p:strVal val="visible"/>
                                      </p:to>
                                    </p:set>
                                    <p:animEffect filter="fade" transition="in">
                                      <p:cBhvr>
                                        <p:cTn id="24" dur="500"/>
                                        <p:tgtEl>
                                          <p:spTgt spid="8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0" grpId="1" fill="hold">
                                  <p:stCondLst>
                                    <p:cond delay="0"/>
                                  </p:stCondLst>
                                  <p:iterate type="el" backwards="0">
                                    <p:tmAbs val="0"/>
                                  </p:iterate>
                                  <p:childTnLst>
                                    <p:set>
                                      <p:cBhvr>
                                        <p:cTn id="28" fill="hold"/>
                                        <p:tgtEl>
                                          <p:spTgt spid="85">
                                            <p:txEl>
                                              <p:pRg st="5" end="5"/>
                                            </p:txEl>
                                          </p:spTgt>
                                        </p:tgtEl>
                                        <p:attrNameLst>
                                          <p:attrName>style.visibility</p:attrName>
                                        </p:attrNameLst>
                                      </p:cBhvr>
                                      <p:to>
                                        <p:strVal val="visible"/>
                                      </p:to>
                                    </p:set>
                                    <p:animEffect filter="fade" transition="in">
                                      <p:cBhvr>
                                        <p:cTn id="29" dur="500"/>
                                        <p:tgtEl>
                                          <p:spTgt spid="85">
                                            <p:txEl>
                                              <p:pRg st="5" end="5"/>
                                            </p:txEl>
                                          </p:spTgt>
                                        </p:tgtEl>
                                      </p:cBhvr>
                                    </p:animEffect>
                                  </p:childTnLst>
                                </p:cTn>
                              </p:par>
                              <p:par>
                                <p:cTn id="30" presetClass="entr" presetSubtype="0" presetID="10" grpId="1" fill="hold">
                                  <p:stCondLst>
                                    <p:cond delay="0"/>
                                  </p:stCondLst>
                                  <p:iterate type="el" backwards="0">
                                    <p:tmAbs val="0"/>
                                  </p:iterate>
                                  <p:childTnLst>
                                    <p:set>
                                      <p:cBhvr>
                                        <p:cTn id="31" fill="hold"/>
                                        <p:tgtEl>
                                          <p:spTgt spid="85">
                                            <p:txEl>
                                              <p:pRg st="6" end="6"/>
                                            </p:txEl>
                                          </p:spTgt>
                                        </p:tgtEl>
                                        <p:attrNameLst>
                                          <p:attrName>style.visibility</p:attrName>
                                        </p:attrNameLst>
                                      </p:cBhvr>
                                      <p:to>
                                        <p:strVal val="visible"/>
                                      </p:to>
                                    </p:set>
                                    <p:animEffect filter="fade" transition="in">
                                      <p:cBhvr>
                                        <p:cTn id="32" dur="500"/>
                                        <p:tgtEl>
                                          <p:spTgt spid="85">
                                            <p:txEl>
                                              <p:pRg st="6" end="6"/>
                                            </p:txEl>
                                          </p:spTgt>
                                        </p:tgtEl>
                                      </p:cBhvr>
                                    </p:animEffect>
                                  </p:childTnLst>
                                </p:cTn>
                              </p:par>
                              <p:par>
                                <p:cTn id="33" presetClass="entr" presetSubtype="0" presetID="10" grpId="1" fill="hold">
                                  <p:stCondLst>
                                    <p:cond delay="0"/>
                                  </p:stCondLst>
                                  <p:iterate type="el" backwards="0">
                                    <p:tmAbs val="0"/>
                                  </p:iterate>
                                  <p:childTnLst>
                                    <p:set>
                                      <p:cBhvr>
                                        <p:cTn id="34" fill="hold"/>
                                        <p:tgtEl>
                                          <p:spTgt spid="85">
                                            <p:txEl>
                                              <p:pRg st="7" end="7"/>
                                            </p:txEl>
                                          </p:spTgt>
                                        </p:tgtEl>
                                        <p:attrNameLst>
                                          <p:attrName>style.visibility</p:attrName>
                                        </p:attrNameLst>
                                      </p:cBhvr>
                                      <p:to>
                                        <p:strVal val="visible"/>
                                      </p:to>
                                    </p:set>
                                    <p:animEffect filter="fade" transition="in">
                                      <p:cBhvr>
                                        <p:cTn id="35" dur="500"/>
                                        <p:tgtEl>
                                          <p:spTgt spid="85">
                                            <p:txEl>
                                              <p:pRg st="7" end="7"/>
                                            </p:txEl>
                                          </p:spTgt>
                                        </p:tgtEl>
                                      </p:cBhvr>
                                    </p:animEffect>
                                  </p:childTnLst>
                                </p:cTn>
                              </p:par>
                              <p:par>
                                <p:cTn id="36" presetClass="entr" presetSubtype="0" presetID="10" grpId="1" fill="hold">
                                  <p:stCondLst>
                                    <p:cond delay="0"/>
                                  </p:stCondLst>
                                  <p:iterate type="el" backwards="0">
                                    <p:tmAbs val="0"/>
                                  </p:iterate>
                                  <p:childTnLst>
                                    <p:set>
                                      <p:cBhvr>
                                        <p:cTn id="37" fill="hold"/>
                                        <p:tgtEl>
                                          <p:spTgt spid="85">
                                            <p:txEl>
                                              <p:pRg st="8" end="8"/>
                                            </p:txEl>
                                          </p:spTgt>
                                        </p:tgtEl>
                                        <p:attrNameLst>
                                          <p:attrName>style.visibility</p:attrName>
                                        </p:attrNameLst>
                                      </p:cBhvr>
                                      <p:to>
                                        <p:strVal val="visible"/>
                                      </p:to>
                                    </p:set>
                                    <p:animEffect filter="fade" transition="in">
                                      <p:cBhvr>
                                        <p:cTn id="38" dur="500"/>
                                        <p:tgtEl>
                                          <p:spTgt spid="85">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body" idx="1"/>
          </p:nvPr>
        </p:nvSpPr>
        <p:spPr>
          <a:xfrm>
            <a:off x="76200" y="133350"/>
            <a:ext cx="9067800" cy="5010150"/>
          </a:xfrm>
          <a:prstGeom prst="rect">
            <a:avLst/>
          </a:prstGeom>
        </p:spPr>
        <p:txBody>
          <a:bodyPr/>
          <a:lstStyle/>
          <a:p>
            <a:pPr lvl="0" marL="0" indent="0">
              <a:lnSpc>
                <a:spcPct val="90000"/>
              </a:lnSpc>
              <a:spcBef>
                <a:spcPts val="600"/>
              </a:spcBef>
              <a:buSzTx/>
              <a:buNone/>
              <a:defRPr sz="1800">
                <a:solidFill>
                  <a:srgbClr val="000000"/>
                </a:solidFill>
              </a:defRPr>
            </a:pPr>
            <a:r>
              <a:rPr b="1" sz="2900">
                <a:solidFill>
                  <a:srgbClr val="FFFFFF"/>
                </a:solidFill>
              </a:rPr>
              <a:t>Psalm 69:7-12 </a:t>
            </a:r>
            <a:endParaRPr b="1" sz="2900">
              <a:solidFill>
                <a:srgbClr val="FFFFFF"/>
              </a:solidFill>
            </a:endParaRPr>
          </a:p>
          <a:p>
            <a:pPr lvl="0" marL="0" indent="0">
              <a:lnSpc>
                <a:spcPct val="90000"/>
              </a:lnSpc>
              <a:spcBef>
                <a:spcPts val="600"/>
              </a:spcBef>
              <a:buSzTx/>
              <a:buNone/>
              <a:defRPr sz="1800">
                <a:solidFill>
                  <a:srgbClr val="000000"/>
                </a:solidFill>
              </a:defRPr>
            </a:pPr>
            <a:r>
              <a:rPr sz="2900">
                <a:solidFill>
                  <a:srgbClr val="FFFFFF"/>
                </a:solidFill>
              </a:rPr>
              <a:t>[7] For it is for your sake that I have borne reproach, that dishonor has covered my face. [8] I have become a stranger to my brothers, an alien to my mother's sons. [9] For zeal for your house has consumed me, and the reproaches of those who reproach you have fallen on me. [10] When I wept and humbled my soul with fasting, it became my reproach. [11] When I made sackcloth my clothing, I became a byword to them. [12] I am the talk of those who sit in the gate, and the drunkards make songs about me</a:t>
            </a:r>
            <a:r>
              <a:rPr sz="2900"/>
              <a:t>.</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body" idx="1"/>
          </p:nvPr>
        </p:nvSpPr>
        <p:spPr>
          <a:xfrm>
            <a:off x="191991" y="133350"/>
            <a:ext cx="8947247" cy="4495800"/>
          </a:xfrm>
          <a:prstGeom prst="rect">
            <a:avLst/>
          </a:prstGeom>
        </p:spPr>
        <p:txBody>
          <a:bodyPr/>
          <a:lstStyle/>
          <a:p>
            <a:pPr lvl="0">
              <a:lnSpc>
                <a:spcPct val="90000"/>
              </a:lnSpc>
              <a:spcBef>
                <a:spcPts val="600"/>
              </a:spcBef>
              <a:defRPr sz="1800">
                <a:solidFill>
                  <a:srgbClr val="000000"/>
                </a:solidFill>
              </a:defRPr>
            </a:pPr>
            <a:r>
              <a:rPr sz="2900">
                <a:solidFill>
                  <a:srgbClr val="FFFFFF"/>
                </a:solidFill>
              </a:rPr>
              <a:t>Suffering is universal for humanity</a:t>
            </a:r>
            <a:endParaRPr sz="2900">
              <a:solidFill>
                <a:srgbClr val="FFFFFF"/>
              </a:solidFill>
            </a:endParaRPr>
          </a:p>
          <a:p>
            <a:pPr lvl="0">
              <a:lnSpc>
                <a:spcPct val="90000"/>
              </a:lnSpc>
              <a:spcBef>
                <a:spcPts val="600"/>
              </a:spcBef>
              <a:defRPr sz="1800">
                <a:solidFill>
                  <a:srgbClr val="000000"/>
                </a:solidFill>
              </a:defRPr>
            </a:pPr>
            <a:r>
              <a:rPr sz="2900">
                <a:solidFill>
                  <a:srgbClr val="FFFFFF"/>
                </a:solidFill>
              </a:rPr>
              <a:t>That suffering can be due to several things.</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Loss of a loved one </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Failure 	</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Illness 	</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Injury from those around us 	</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Our own mistakes/bad decisions</a:t>
            </a:r>
            <a:endParaRPr sz="2900">
              <a:solidFill>
                <a:srgbClr val="FFFFFF"/>
              </a:solidFill>
            </a:endParaRPr>
          </a:p>
          <a:p>
            <a:pPr lvl="0">
              <a:lnSpc>
                <a:spcPct val="90000"/>
              </a:lnSpc>
              <a:spcBef>
                <a:spcPts val="600"/>
              </a:spcBef>
              <a:defRPr sz="1800">
                <a:solidFill>
                  <a:srgbClr val="000000"/>
                </a:solidFill>
              </a:defRPr>
            </a:pPr>
            <a:r>
              <a:rPr sz="2900">
                <a:solidFill>
                  <a:srgbClr val="FFFFFF"/>
                </a:solidFill>
              </a:rPr>
              <a:t>Wisdom affects how we deal with suffering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2">
                                            <p:bg/>
                                          </p:spTgt>
                                        </p:tgtEl>
                                        <p:attrNameLst>
                                          <p:attrName>style.visibility</p:attrName>
                                        </p:attrNameLst>
                                      </p:cBhvr>
                                      <p:to>
                                        <p:strVal val="visible"/>
                                      </p:to>
                                    </p:set>
                                    <p:animEffect filter="fade" transition="in">
                                      <p:cBhvr>
                                        <p:cTn id="7" dur="500"/>
                                        <p:tgtEl>
                                          <p:spTgt spid="52">
                                            <p:bg/>
                                          </p:spTgt>
                                        </p:tgtEl>
                                      </p:cBhvr>
                                    </p:animEffect>
                                  </p:childTnLst>
                                </p:cTn>
                              </p:par>
                              <p:par>
                                <p:cTn id="8" presetClass="entr" presetSubtype="0" presetID="10" grpId="1" fill="hold">
                                  <p:stCondLst>
                                    <p:cond delay="0"/>
                                  </p:stCondLst>
                                  <p:iterate type="el" backwards="0">
                                    <p:tmAbs val="0"/>
                                  </p:iterate>
                                  <p:childTnLst>
                                    <p:set>
                                      <p:cBhvr>
                                        <p:cTn id="9" fill="hold"/>
                                        <p:tgtEl>
                                          <p:spTgt spid="52">
                                            <p:txEl>
                                              <p:pRg st="0" end="0"/>
                                            </p:txEl>
                                          </p:spTgt>
                                        </p:tgtEl>
                                        <p:attrNameLst>
                                          <p:attrName>style.visibility</p:attrName>
                                        </p:attrNameLst>
                                      </p:cBhvr>
                                      <p:to>
                                        <p:strVal val="visible"/>
                                      </p:to>
                                    </p:set>
                                    <p:animEffect filter="fade" transition="in">
                                      <p:cBhvr>
                                        <p:cTn id="10" dur="500"/>
                                        <p:tgtEl>
                                          <p:spTgt spid="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52">
                                            <p:txEl>
                                              <p:pRg st="1" end="1"/>
                                            </p:txEl>
                                          </p:spTgt>
                                        </p:tgtEl>
                                        <p:attrNameLst>
                                          <p:attrName>style.visibility</p:attrName>
                                        </p:attrNameLst>
                                      </p:cBhvr>
                                      <p:to>
                                        <p:strVal val="visible"/>
                                      </p:to>
                                    </p:set>
                                    <p:animEffect filter="fade" transition="in">
                                      <p:cBhvr>
                                        <p:cTn id="15" dur="500"/>
                                        <p:tgtEl>
                                          <p:spTgt spid="52">
                                            <p:txEl>
                                              <p:pRg st="1" end="1"/>
                                            </p:txEl>
                                          </p:spTgt>
                                        </p:tgtEl>
                                      </p:cBhvr>
                                    </p:animEffect>
                                  </p:childTnLst>
                                </p:cTn>
                              </p:par>
                              <p:par>
                                <p:cTn id="16" presetClass="entr" presetSubtype="0" presetID="10" grpId="1" fill="hold">
                                  <p:stCondLst>
                                    <p:cond delay="0"/>
                                  </p:stCondLst>
                                  <p:iterate type="el" backwards="0">
                                    <p:tmAbs val="0"/>
                                  </p:iterate>
                                  <p:childTnLst>
                                    <p:set>
                                      <p:cBhvr>
                                        <p:cTn id="17" fill="hold"/>
                                        <p:tgtEl>
                                          <p:spTgt spid="52">
                                            <p:txEl>
                                              <p:pRg st="2" end="2"/>
                                            </p:txEl>
                                          </p:spTgt>
                                        </p:tgtEl>
                                        <p:attrNameLst>
                                          <p:attrName>style.visibility</p:attrName>
                                        </p:attrNameLst>
                                      </p:cBhvr>
                                      <p:to>
                                        <p:strVal val="visible"/>
                                      </p:to>
                                    </p:set>
                                    <p:animEffect filter="fade" transition="in">
                                      <p:cBhvr>
                                        <p:cTn id="18" dur="500"/>
                                        <p:tgtEl>
                                          <p:spTgt spid="52">
                                            <p:txEl>
                                              <p:pRg st="2" end="2"/>
                                            </p:txEl>
                                          </p:spTgt>
                                        </p:tgtEl>
                                      </p:cBhvr>
                                    </p:animEffect>
                                  </p:childTnLst>
                                </p:cTn>
                              </p:par>
                              <p:par>
                                <p:cTn id="19" presetClass="entr" presetSubtype="0" presetID="10" grpId="1" fill="hold">
                                  <p:stCondLst>
                                    <p:cond delay="0"/>
                                  </p:stCondLst>
                                  <p:iterate type="el" backwards="0">
                                    <p:tmAbs val="0"/>
                                  </p:iterate>
                                  <p:childTnLst>
                                    <p:set>
                                      <p:cBhvr>
                                        <p:cTn id="20" fill="hold"/>
                                        <p:tgtEl>
                                          <p:spTgt spid="52">
                                            <p:txEl>
                                              <p:pRg st="3" end="3"/>
                                            </p:txEl>
                                          </p:spTgt>
                                        </p:tgtEl>
                                        <p:attrNameLst>
                                          <p:attrName>style.visibility</p:attrName>
                                        </p:attrNameLst>
                                      </p:cBhvr>
                                      <p:to>
                                        <p:strVal val="visible"/>
                                      </p:to>
                                    </p:set>
                                    <p:animEffect filter="fade" transition="in">
                                      <p:cBhvr>
                                        <p:cTn id="21" dur="500"/>
                                        <p:tgtEl>
                                          <p:spTgt spid="52">
                                            <p:txEl>
                                              <p:pRg st="3" end="3"/>
                                            </p:txEl>
                                          </p:spTgt>
                                        </p:tgtEl>
                                      </p:cBhvr>
                                    </p:animEffect>
                                  </p:childTnLst>
                                </p:cTn>
                              </p:par>
                              <p:par>
                                <p:cTn id="22" presetClass="entr" presetSubtype="0" presetID="10" grpId="1" fill="hold">
                                  <p:stCondLst>
                                    <p:cond delay="0"/>
                                  </p:stCondLst>
                                  <p:iterate type="el" backwards="0">
                                    <p:tmAbs val="0"/>
                                  </p:iterate>
                                  <p:childTnLst>
                                    <p:set>
                                      <p:cBhvr>
                                        <p:cTn id="23" fill="hold"/>
                                        <p:tgtEl>
                                          <p:spTgt spid="52">
                                            <p:txEl>
                                              <p:pRg st="4" end="4"/>
                                            </p:txEl>
                                          </p:spTgt>
                                        </p:tgtEl>
                                        <p:attrNameLst>
                                          <p:attrName>style.visibility</p:attrName>
                                        </p:attrNameLst>
                                      </p:cBhvr>
                                      <p:to>
                                        <p:strVal val="visible"/>
                                      </p:to>
                                    </p:set>
                                    <p:animEffect filter="fade" transition="in">
                                      <p:cBhvr>
                                        <p:cTn id="24" dur="500"/>
                                        <p:tgtEl>
                                          <p:spTgt spid="52">
                                            <p:txEl>
                                              <p:pRg st="4" end="4"/>
                                            </p:txEl>
                                          </p:spTgt>
                                        </p:tgtEl>
                                      </p:cBhvr>
                                    </p:animEffect>
                                  </p:childTnLst>
                                </p:cTn>
                              </p:par>
                              <p:par>
                                <p:cTn id="25" presetClass="entr" presetSubtype="0" presetID="10" grpId="1" fill="hold">
                                  <p:stCondLst>
                                    <p:cond delay="0"/>
                                  </p:stCondLst>
                                  <p:iterate type="el" backwards="0">
                                    <p:tmAbs val="0"/>
                                  </p:iterate>
                                  <p:childTnLst>
                                    <p:set>
                                      <p:cBhvr>
                                        <p:cTn id="26" fill="hold"/>
                                        <p:tgtEl>
                                          <p:spTgt spid="52">
                                            <p:txEl>
                                              <p:pRg st="5" end="5"/>
                                            </p:txEl>
                                          </p:spTgt>
                                        </p:tgtEl>
                                        <p:attrNameLst>
                                          <p:attrName>style.visibility</p:attrName>
                                        </p:attrNameLst>
                                      </p:cBhvr>
                                      <p:to>
                                        <p:strVal val="visible"/>
                                      </p:to>
                                    </p:set>
                                    <p:animEffect filter="fade" transition="in">
                                      <p:cBhvr>
                                        <p:cTn id="27" dur="500"/>
                                        <p:tgtEl>
                                          <p:spTgt spid="52">
                                            <p:txEl>
                                              <p:pRg st="5" end="5"/>
                                            </p:txEl>
                                          </p:spTgt>
                                        </p:tgtEl>
                                      </p:cBhvr>
                                    </p:animEffect>
                                  </p:childTnLst>
                                </p:cTn>
                              </p:par>
                              <p:par>
                                <p:cTn id="28" presetClass="entr" presetSubtype="0" presetID="10" grpId="1" fill="hold">
                                  <p:stCondLst>
                                    <p:cond delay="0"/>
                                  </p:stCondLst>
                                  <p:iterate type="el" backwards="0">
                                    <p:tmAbs val="0"/>
                                  </p:iterate>
                                  <p:childTnLst>
                                    <p:set>
                                      <p:cBhvr>
                                        <p:cTn id="29" fill="hold"/>
                                        <p:tgtEl>
                                          <p:spTgt spid="52">
                                            <p:txEl>
                                              <p:pRg st="6" end="6"/>
                                            </p:txEl>
                                          </p:spTgt>
                                        </p:tgtEl>
                                        <p:attrNameLst>
                                          <p:attrName>style.visibility</p:attrName>
                                        </p:attrNameLst>
                                      </p:cBhvr>
                                      <p:to>
                                        <p:strVal val="visible"/>
                                      </p:to>
                                    </p:set>
                                    <p:animEffect filter="fade" transition="in">
                                      <p:cBhvr>
                                        <p:cTn id="30" dur="500"/>
                                        <p:tgtEl>
                                          <p:spTgt spid="5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0" grpId="1" fill="hold">
                                  <p:stCondLst>
                                    <p:cond delay="0"/>
                                  </p:stCondLst>
                                  <p:iterate type="el" backwards="0">
                                    <p:tmAbs val="0"/>
                                  </p:iterate>
                                  <p:childTnLst>
                                    <p:set>
                                      <p:cBhvr>
                                        <p:cTn id="34" fill="hold"/>
                                        <p:tgtEl>
                                          <p:spTgt spid="52">
                                            <p:txEl>
                                              <p:pRg st="7" end="7"/>
                                            </p:txEl>
                                          </p:spTgt>
                                        </p:tgtEl>
                                        <p:attrNameLst>
                                          <p:attrName>style.visibility</p:attrName>
                                        </p:attrNameLst>
                                      </p:cBhvr>
                                      <p:to>
                                        <p:strVal val="visible"/>
                                      </p:to>
                                    </p:set>
                                    <p:animEffect filter="fade" transition="in">
                                      <p:cBhvr>
                                        <p:cTn id="35" dur="500"/>
                                        <p:tgtEl>
                                          <p:spTgt spid="52">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2"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body" idx="1"/>
          </p:nvPr>
        </p:nvSpPr>
        <p:spPr>
          <a:xfrm>
            <a:off x="0" y="133350"/>
            <a:ext cx="9144000" cy="4960183"/>
          </a:xfrm>
          <a:prstGeom prst="rect">
            <a:avLst/>
          </a:prstGeom>
        </p:spPr>
        <p:txBody>
          <a:bodyPr/>
          <a:lstStyle/>
          <a:p>
            <a:pPr lvl="0" marL="305180" indent="-305180" defTabSz="813816">
              <a:spcBef>
                <a:spcPts val="600"/>
              </a:spcBef>
              <a:defRPr sz="1800">
                <a:solidFill>
                  <a:srgbClr val="000000"/>
                </a:solidFill>
              </a:defRPr>
            </a:pPr>
            <a:r>
              <a:rPr sz="2848">
                <a:solidFill>
                  <a:srgbClr val="FFFFFF"/>
                </a:solidFill>
              </a:rPr>
              <a:t>COME WITH PASSION</a:t>
            </a:r>
            <a:endParaRPr sz="2848">
              <a:solidFill>
                <a:srgbClr val="FFFFFF"/>
              </a:solidFill>
            </a:endParaRPr>
          </a:p>
          <a:p>
            <a:pPr lvl="1" marL="712088" indent="-305180" defTabSz="813816">
              <a:spcBef>
                <a:spcPts val="600"/>
              </a:spcBef>
              <a:buChar char="•"/>
              <a:defRPr sz="1800">
                <a:solidFill>
                  <a:srgbClr val="000000"/>
                </a:solidFill>
              </a:defRPr>
            </a:pPr>
            <a:r>
              <a:rPr sz="2848">
                <a:solidFill>
                  <a:srgbClr val="FFFFFF"/>
                </a:solidFill>
              </a:rPr>
              <a:t> Pursue God’s glory above all things</a:t>
            </a:r>
            <a:endParaRPr sz="2848">
              <a:solidFill>
                <a:srgbClr val="FFFFFF"/>
              </a:solidFill>
            </a:endParaRPr>
          </a:p>
          <a:p>
            <a:pPr lvl="2" marL="1118997" indent="-305180" defTabSz="813816">
              <a:spcBef>
                <a:spcPts val="600"/>
              </a:spcBef>
              <a:defRPr sz="1800">
                <a:solidFill>
                  <a:srgbClr val="000000"/>
                </a:solidFill>
              </a:defRPr>
            </a:pPr>
            <a:r>
              <a:rPr sz="2848">
                <a:solidFill>
                  <a:srgbClr val="FFFFFF"/>
                </a:solidFill>
              </a:rPr>
              <a:t>This could (maybe most likely) lead to more suffering</a:t>
            </a:r>
            <a:endParaRPr sz="2848">
              <a:solidFill>
                <a:srgbClr val="FFFFFF"/>
              </a:solidFill>
            </a:endParaRPr>
          </a:p>
          <a:p>
            <a:pPr lvl="2" marL="1118997" indent="-305180" defTabSz="813816">
              <a:spcBef>
                <a:spcPts val="600"/>
              </a:spcBef>
              <a:defRPr sz="1800">
                <a:solidFill>
                  <a:srgbClr val="000000"/>
                </a:solidFill>
              </a:defRPr>
            </a:pPr>
            <a:r>
              <a:rPr sz="2848">
                <a:solidFill>
                  <a:srgbClr val="FFFFFF"/>
                </a:solidFill>
              </a:rPr>
              <a:t>God’s glory is more important than your comfort. </a:t>
            </a:r>
            <a:endParaRPr sz="2848">
              <a:solidFill>
                <a:srgbClr val="FFFFFF"/>
              </a:solidFill>
            </a:endParaRPr>
          </a:p>
          <a:p>
            <a:pPr lvl="2" marL="1118997" indent="-305180" defTabSz="813816">
              <a:spcBef>
                <a:spcPts val="600"/>
              </a:spcBef>
              <a:defRPr sz="1800">
                <a:solidFill>
                  <a:srgbClr val="000000"/>
                </a:solidFill>
              </a:defRPr>
            </a:pPr>
            <a:r>
              <a:rPr sz="2848">
                <a:solidFill>
                  <a:srgbClr val="FFFFFF"/>
                </a:solidFill>
              </a:rPr>
              <a:t>We may endure, disgrace, dishonor, disownment from family, mourning, mockery…</a:t>
            </a:r>
            <a:endParaRPr sz="2848">
              <a:solidFill>
                <a:srgbClr val="FFFFFF"/>
              </a:solidFill>
            </a:endParaRPr>
          </a:p>
          <a:p>
            <a:pPr lvl="1" marL="712088" indent="-305180" defTabSz="813816">
              <a:spcBef>
                <a:spcPts val="600"/>
              </a:spcBef>
              <a:buChar char="•"/>
              <a:defRPr sz="1800">
                <a:solidFill>
                  <a:srgbClr val="000000"/>
                </a:solidFill>
              </a:defRPr>
            </a:pPr>
            <a:r>
              <a:rPr sz="2848">
                <a:solidFill>
                  <a:srgbClr val="FFFFFF"/>
                </a:solidFill>
              </a:rPr>
              <a:t>God’s actions are primarily about God’s glory rather than the relief of suffering for the saint. </a:t>
            </a:r>
            <a:endParaRPr sz="2848">
              <a:solidFill>
                <a:srgbClr val="FFFFFF"/>
              </a:solidFil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9">
                                            <p:bg/>
                                          </p:spTgt>
                                        </p:tgtEl>
                                        <p:attrNameLst>
                                          <p:attrName>style.visibility</p:attrName>
                                        </p:attrNameLst>
                                      </p:cBhvr>
                                      <p:to>
                                        <p:strVal val="visible"/>
                                      </p:to>
                                    </p:set>
                                    <p:animEffect filter="fade" transition="in">
                                      <p:cBhvr>
                                        <p:cTn id="7" dur="500"/>
                                        <p:tgtEl>
                                          <p:spTgt spid="89">
                                            <p:bg/>
                                          </p:spTgt>
                                        </p:tgtEl>
                                      </p:cBhvr>
                                    </p:animEffect>
                                  </p:childTnLst>
                                </p:cTn>
                              </p:par>
                              <p:par>
                                <p:cTn id="8" presetClass="entr" presetSubtype="0" presetID="10" grpId="1" fill="hold">
                                  <p:stCondLst>
                                    <p:cond delay="0"/>
                                  </p:stCondLst>
                                  <p:iterate type="el" backwards="0">
                                    <p:tmAbs val="0"/>
                                  </p:iterate>
                                  <p:childTnLst>
                                    <p:set>
                                      <p:cBhvr>
                                        <p:cTn id="9" fill="hold"/>
                                        <p:tgtEl>
                                          <p:spTgt spid="89">
                                            <p:txEl>
                                              <p:pRg st="0" end="0"/>
                                            </p:txEl>
                                          </p:spTgt>
                                        </p:tgtEl>
                                        <p:attrNameLst>
                                          <p:attrName>style.visibility</p:attrName>
                                        </p:attrNameLst>
                                      </p:cBhvr>
                                      <p:to>
                                        <p:strVal val="visible"/>
                                      </p:to>
                                    </p:set>
                                    <p:animEffect filter="fade" transition="in">
                                      <p:cBhvr>
                                        <p:cTn id="10" dur="500"/>
                                        <p:tgtEl>
                                          <p:spTgt spid="89">
                                            <p:txEl>
                                              <p:pRg st="0" end="0"/>
                                            </p:txEl>
                                          </p:spTgt>
                                        </p:tgtEl>
                                      </p:cBhvr>
                                    </p:animEffect>
                                  </p:childTnLst>
                                </p:cTn>
                              </p:par>
                              <p:par>
                                <p:cTn id="11" presetClass="entr" presetSubtype="0" presetID="10" grpId="1" fill="hold">
                                  <p:stCondLst>
                                    <p:cond delay="0"/>
                                  </p:stCondLst>
                                  <p:iterate type="el" backwards="0">
                                    <p:tmAbs val="0"/>
                                  </p:iterate>
                                  <p:childTnLst>
                                    <p:set>
                                      <p:cBhvr>
                                        <p:cTn id="12" fill="hold"/>
                                        <p:tgtEl>
                                          <p:spTgt spid="89">
                                            <p:txEl>
                                              <p:pRg st="1" end="1"/>
                                            </p:txEl>
                                          </p:spTgt>
                                        </p:tgtEl>
                                        <p:attrNameLst>
                                          <p:attrName>style.visibility</p:attrName>
                                        </p:attrNameLst>
                                      </p:cBhvr>
                                      <p:to>
                                        <p:strVal val="visible"/>
                                      </p:to>
                                    </p:set>
                                    <p:animEffect filter="fade" transition="in">
                                      <p:cBhvr>
                                        <p:cTn id="13" dur="500"/>
                                        <p:tgtEl>
                                          <p:spTgt spid="89">
                                            <p:txEl>
                                              <p:pRg st="1" end="1"/>
                                            </p:txEl>
                                          </p:spTgt>
                                        </p:tgtEl>
                                      </p:cBhvr>
                                    </p:animEffect>
                                  </p:childTnLst>
                                </p:cTn>
                              </p:par>
                              <p:par>
                                <p:cTn id="14" presetClass="entr" presetSubtype="0" presetID="10" grpId="1" fill="hold">
                                  <p:stCondLst>
                                    <p:cond delay="0"/>
                                  </p:stCondLst>
                                  <p:iterate type="el" backwards="0">
                                    <p:tmAbs val="0"/>
                                  </p:iterate>
                                  <p:childTnLst>
                                    <p:set>
                                      <p:cBhvr>
                                        <p:cTn id="15" fill="hold"/>
                                        <p:tgtEl>
                                          <p:spTgt spid="89">
                                            <p:txEl>
                                              <p:pRg st="2" end="2"/>
                                            </p:txEl>
                                          </p:spTgt>
                                        </p:tgtEl>
                                        <p:attrNameLst>
                                          <p:attrName>style.visibility</p:attrName>
                                        </p:attrNameLst>
                                      </p:cBhvr>
                                      <p:to>
                                        <p:strVal val="visible"/>
                                      </p:to>
                                    </p:set>
                                    <p:animEffect filter="fade" transition="in">
                                      <p:cBhvr>
                                        <p:cTn id="16" dur="500"/>
                                        <p:tgtEl>
                                          <p:spTgt spid="89">
                                            <p:txEl>
                                              <p:pRg st="2" end="2"/>
                                            </p:txEl>
                                          </p:spTgt>
                                        </p:tgtEl>
                                      </p:cBhvr>
                                    </p:animEffect>
                                  </p:childTnLst>
                                </p:cTn>
                              </p:par>
                              <p:par>
                                <p:cTn id="17" presetClass="entr" presetSubtype="0" presetID="10" grpId="1" fill="hold">
                                  <p:stCondLst>
                                    <p:cond delay="0"/>
                                  </p:stCondLst>
                                  <p:iterate type="el" backwards="0">
                                    <p:tmAbs val="0"/>
                                  </p:iterate>
                                  <p:childTnLst>
                                    <p:set>
                                      <p:cBhvr>
                                        <p:cTn id="18" fill="hold"/>
                                        <p:tgtEl>
                                          <p:spTgt spid="89">
                                            <p:txEl>
                                              <p:pRg st="3" end="3"/>
                                            </p:txEl>
                                          </p:spTgt>
                                        </p:tgtEl>
                                        <p:attrNameLst>
                                          <p:attrName>style.visibility</p:attrName>
                                        </p:attrNameLst>
                                      </p:cBhvr>
                                      <p:to>
                                        <p:strVal val="visible"/>
                                      </p:to>
                                    </p:set>
                                    <p:animEffect filter="fade" transition="in">
                                      <p:cBhvr>
                                        <p:cTn id="19" dur="500"/>
                                        <p:tgtEl>
                                          <p:spTgt spid="89">
                                            <p:txEl>
                                              <p:pRg st="3" end="3"/>
                                            </p:txEl>
                                          </p:spTgt>
                                        </p:tgtEl>
                                      </p:cBhvr>
                                    </p:animEffect>
                                  </p:childTnLst>
                                </p:cTn>
                              </p:par>
                              <p:par>
                                <p:cTn id="20" presetClass="entr" presetSubtype="0" presetID="10" grpId="1" fill="hold">
                                  <p:stCondLst>
                                    <p:cond delay="0"/>
                                  </p:stCondLst>
                                  <p:iterate type="el" backwards="0">
                                    <p:tmAbs val="0"/>
                                  </p:iterate>
                                  <p:childTnLst>
                                    <p:set>
                                      <p:cBhvr>
                                        <p:cTn id="21" fill="hold"/>
                                        <p:tgtEl>
                                          <p:spTgt spid="89">
                                            <p:txEl>
                                              <p:pRg st="4" end="4"/>
                                            </p:txEl>
                                          </p:spTgt>
                                        </p:tgtEl>
                                        <p:attrNameLst>
                                          <p:attrName>style.visibility</p:attrName>
                                        </p:attrNameLst>
                                      </p:cBhvr>
                                      <p:to>
                                        <p:strVal val="visible"/>
                                      </p:to>
                                    </p:set>
                                    <p:animEffect filter="fade" transition="in">
                                      <p:cBhvr>
                                        <p:cTn id="22" dur="500"/>
                                        <p:tgtEl>
                                          <p:spTgt spid="89">
                                            <p:txEl>
                                              <p:pRg st="4" end="4"/>
                                            </p:txEl>
                                          </p:spTgt>
                                        </p:tgtEl>
                                      </p:cBhvr>
                                    </p:animEffect>
                                  </p:childTnLst>
                                </p:cTn>
                              </p:par>
                              <p:par>
                                <p:cTn id="23" presetClass="entr" presetSubtype="0" presetID="10" grpId="1" fill="hold">
                                  <p:stCondLst>
                                    <p:cond delay="0"/>
                                  </p:stCondLst>
                                  <p:iterate type="el" backwards="0">
                                    <p:tmAbs val="0"/>
                                  </p:iterate>
                                  <p:childTnLst>
                                    <p:set>
                                      <p:cBhvr>
                                        <p:cTn id="24" fill="hold"/>
                                        <p:tgtEl>
                                          <p:spTgt spid="89">
                                            <p:txEl>
                                              <p:pRg st="5" end="5"/>
                                            </p:txEl>
                                          </p:spTgt>
                                        </p:tgtEl>
                                        <p:attrNameLst>
                                          <p:attrName>style.visibility</p:attrName>
                                        </p:attrNameLst>
                                      </p:cBhvr>
                                      <p:to>
                                        <p:strVal val="visible"/>
                                      </p:to>
                                    </p:set>
                                    <p:animEffect filter="fade" transition="in">
                                      <p:cBhvr>
                                        <p:cTn id="25" dur="500"/>
                                        <p:tgtEl>
                                          <p:spTgt spid="8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9"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body" idx="1"/>
          </p:nvPr>
        </p:nvSpPr>
        <p:spPr>
          <a:xfrm>
            <a:off x="76200" y="133350"/>
            <a:ext cx="9067800" cy="5010150"/>
          </a:xfrm>
          <a:prstGeom prst="rect">
            <a:avLst/>
          </a:prstGeom>
        </p:spPr>
        <p:txBody>
          <a:bodyPr/>
          <a:lstStyle/>
          <a:p>
            <a:pPr lvl="0" marL="0" indent="0" defTabSz="841247">
              <a:lnSpc>
                <a:spcPct val="90000"/>
              </a:lnSpc>
              <a:spcBef>
                <a:spcPts val="0"/>
              </a:spcBef>
              <a:buSzTx/>
              <a:buNone/>
              <a:defRPr sz="1800">
                <a:solidFill>
                  <a:srgbClr val="000000"/>
                </a:solidFill>
              </a:defRPr>
            </a:pPr>
            <a:r>
              <a:rPr b="1" sz="2668">
                <a:solidFill>
                  <a:srgbClr val="FFFFFF"/>
                </a:solidFill>
              </a:rPr>
              <a:t>Psalm 69:13-18</a:t>
            </a:r>
            <a:endParaRPr b="1" sz="2668">
              <a:solidFill>
                <a:srgbClr val="FFFFFF"/>
              </a:solidFill>
            </a:endParaRPr>
          </a:p>
          <a:p>
            <a:pPr lvl="0" marL="0" indent="0" defTabSz="841247">
              <a:lnSpc>
                <a:spcPct val="90000"/>
              </a:lnSpc>
              <a:spcBef>
                <a:spcPts val="0"/>
              </a:spcBef>
              <a:buSzTx/>
              <a:buNone/>
              <a:defRPr sz="1800">
                <a:solidFill>
                  <a:srgbClr val="000000"/>
                </a:solidFill>
              </a:defRPr>
            </a:pPr>
            <a:r>
              <a:rPr sz="2668">
                <a:solidFill>
                  <a:srgbClr val="FFFFFF"/>
                </a:solidFill>
              </a:rPr>
              <a:t>[13] But as for me, my prayer is to you, O LORD. At an acceptable time, O God, in the abundance of your steadfast love answer me in your saving faithfulness. [14] Deliver me from sinking in the mire; let me be delivered from my enemies and from the deep waters. [15] Let not the flood sweep over me, or the deep swallow me up, or the pit close its mouth over me. [16] Answer me, O LORD, for your steadfast love is good; according to your abundant mercy, turn to me. </a:t>
            </a:r>
            <a:endParaRPr sz="2668">
              <a:solidFill>
                <a:srgbClr val="FFFFFF"/>
              </a:solidFill>
            </a:endParaRPr>
          </a:p>
          <a:p>
            <a:pPr lvl="0" marL="0" indent="0" defTabSz="841247">
              <a:lnSpc>
                <a:spcPct val="90000"/>
              </a:lnSpc>
              <a:spcBef>
                <a:spcPts val="0"/>
              </a:spcBef>
              <a:buSzTx/>
              <a:buNone/>
              <a:defRPr sz="1800">
                <a:solidFill>
                  <a:srgbClr val="000000"/>
                </a:solidFill>
              </a:defRPr>
            </a:pPr>
            <a:r>
              <a:rPr sz="2668">
                <a:solidFill>
                  <a:srgbClr val="FFFFFF"/>
                </a:solidFill>
              </a:rPr>
              <a:t>[17] Hide not your face from your servant; </a:t>
            </a:r>
            <a:endParaRPr sz="2668">
              <a:solidFill>
                <a:srgbClr val="FFFFFF"/>
              </a:solidFill>
            </a:endParaRPr>
          </a:p>
          <a:p>
            <a:pPr lvl="0" marL="0" indent="0" defTabSz="841247">
              <a:lnSpc>
                <a:spcPct val="90000"/>
              </a:lnSpc>
              <a:spcBef>
                <a:spcPts val="0"/>
              </a:spcBef>
              <a:buSzTx/>
              <a:buNone/>
              <a:defRPr sz="1800">
                <a:solidFill>
                  <a:srgbClr val="000000"/>
                </a:solidFill>
              </a:defRPr>
            </a:pPr>
            <a:r>
              <a:rPr sz="2668">
                <a:solidFill>
                  <a:srgbClr val="FFFFFF"/>
                </a:solidFill>
              </a:rPr>
              <a:t>for I am in distress; make haste to answer me. </a:t>
            </a:r>
            <a:endParaRPr sz="2668">
              <a:solidFill>
                <a:srgbClr val="FFFFFF"/>
              </a:solidFill>
            </a:endParaRPr>
          </a:p>
          <a:p>
            <a:pPr lvl="0" marL="0" indent="0" defTabSz="841247">
              <a:lnSpc>
                <a:spcPct val="90000"/>
              </a:lnSpc>
              <a:spcBef>
                <a:spcPts val="0"/>
              </a:spcBef>
              <a:buSzTx/>
              <a:buNone/>
              <a:defRPr sz="1800">
                <a:solidFill>
                  <a:srgbClr val="000000"/>
                </a:solidFill>
              </a:defRPr>
            </a:pPr>
            <a:r>
              <a:rPr sz="2668">
                <a:solidFill>
                  <a:srgbClr val="FFFFFF"/>
                </a:solidFill>
              </a:rPr>
              <a:t>[18] Draw near to my soul, redeem me; ransom </a:t>
            </a:r>
            <a:endParaRPr sz="2668">
              <a:solidFill>
                <a:srgbClr val="FFFFFF"/>
              </a:solidFill>
            </a:endParaRPr>
          </a:p>
          <a:p>
            <a:pPr lvl="0" marL="0" indent="0" defTabSz="841247">
              <a:lnSpc>
                <a:spcPct val="90000"/>
              </a:lnSpc>
              <a:spcBef>
                <a:spcPts val="0"/>
              </a:spcBef>
              <a:buSzTx/>
              <a:buNone/>
              <a:defRPr sz="1800">
                <a:solidFill>
                  <a:srgbClr val="000000"/>
                </a:solidFill>
              </a:defRPr>
            </a:pPr>
            <a:r>
              <a:rPr sz="2668">
                <a:solidFill>
                  <a:srgbClr val="FFFFFF"/>
                </a:solidFill>
              </a:rPr>
              <a:t>me because of my enemies!</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body" idx="1"/>
          </p:nvPr>
        </p:nvSpPr>
        <p:spPr>
          <a:xfrm>
            <a:off x="0" y="133350"/>
            <a:ext cx="9144000" cy="4960183"/>
          </a:xfrm>
          <a:prstGeom prst="rect">
            <a:avLst/>
          </a:prstGeom>
        </p:spPr>
        <p:txBody>
          <a:bodyPr/>
          <a:lstStyle/>
          <a:p>
            <a:pPr lvl="0" marL="329184" indent="-329184" defTabSz="877823">
              <a:defRPr sz="1800">
                <a:solidFill>
                  <a:srgbClr val="000000"/>
                </a:solidFill>
              </a:defRPr>
            </a:pPr>
            <a:r>
              <a:rPr sz="3072">
                <a:solidFill>
                  <a:srgbClr val="FFFFFF"/>
                </a:solidFill>
              </a:rPr>
              <a:t>COME PLEADING FOR RESCUE</a:t>
            </a:r>
            <a:endParaRPr sz="3072">
              <a:solidFill>
                <a:srgbClr val="FFFFFF"/>
              </a:solidFill>
            </a:endParaRPr>
          </a:p>
          <a:p>
            <a:pPr lvl="1" marL="768095" indent="-329184" defTabSz="877823">
              <a:buChar char="•"/>
              <a:defRPr sz="1800">
                <a:solidFill>
                  <a:srgbClr val="000000"/>
                </a:solidFill>
              </a:defRPr>
            </a:pPr>
            <a:r>
              <a:rPr sz="3072">
                <a:solidFill>
                  <a:srgbClr val="FFFFFF"/>
                </a:solidFill>
              </a:rPr>
              <a:t>Make your requests known to the Lord.  </a:t>
            </a:r>
            <a:endParaRPr sz="3072">
              <a:solidFill>
                <a:srgbClr val="FFFFFF"/>
              </a:solidFill>
            </a:endParaRPr>
          </a:p>
          <a:p>
            <a:pPr lvl="1" marL="768095" indent="-329184" defTabSz="877823">
              <a:buChar char="•"/>
              <a:defRPr sz="1800">
                <a:solidFill>
                  <a:srgbClr val="000000"/>
                </a:solidFill>
              </a:defRPr>
            </a:pPr>
            <a:r>
              <a:rPr sz="3072">
                <a:solidFill>
                  <a:srgbClr val="FFFFFF"/>
                </a:solidFill>
              </a:rPr>
              <a:t>The Lord is able</a:t>
            </a:r>
            <a:endParaRPr sz="3072">
              <a:solidFill>
                <a:srgbClr val="FFFFFF"/>
              </a:solidFill>
            </a:endParaRPr>
          </a:p>
          <a:p>
            <a:pPr lvl="2" marL="1207008" indent="-329184" defTabSz="877823">
              <a:defRPr sz="1800">
                <a:solidFill>
                  <a:srgbClr val="000000"/>
                </a:solidFill>
              </a:defRPr>
            </a:pPr>
            <a:r>
              <a:rPr sz="3072">
                <a:solidFill>
                  <a:srgbClr val="FFFFFF"/>
                </a:solidFill>
              </a:rPr>
              <a:t>C.H. Spurgeon - Put up a variety of requests without fear of exceeding our liberty to ask, or His ability to answer. </a:t>
            </a:r>
            <a:endParaRPr sz="3072">
              <a:solidFill>
                <a:srgbClr val="FFFFFF"/>
              </a:solidFill>
            </a:endParaRPr>
          </a:p>
          <a:p>
            <a:pPr lvl="1" marL="768095" indent="-329184" defTabSz="877823">
              <a:buChar char="•"/>
              <a:defRPr sz="1800">
                <a:solidFill>
                  <a:srgbClr val="000000"/>
                </a:solidFill>
              </a:defRPr>
            </a:pPr>
            <a:r>
              <a:rPr sz="3072">
                <a:solidFill>
                  <a:srgbClr val="FFFFFF"/>
                </a:solidFill>
              </a:rPr>
              <a:t>David asks for delivery from the mire and flood. </a:t>
            </a:r>
            <a:endParaRPr sz="3072">
              <a:solidFill>
                <a:srgbClr val="FFFFFF"/>
              </a:solidFill>
            </a:endParaRPr>
          </a:p>
          <a:p>
            <a:pPr lvl="2" marL="1207008" indent="-329184" defTabSz="877823">
              <a:defRPr sz="1800">
                <a:solidFill>
                  <a:srgbClr val="000000"/>
                </a:solidFill>
              </a:defRPr>
            </a:pPr>
            <a:r>
              <a:rPr sz="3072">
                <a:solidFill>
                  <a:srgbClr val="FFFFFF"/>
                </a:solidFill>
              </a:rPr>
              <a:t>But, asks that it not sweep over him. </a:t>
            </a:r>
            <a:endParaRPr sz="3072">
              <a:solidFill>
                <a:srgbClr val="FFFFFF"/>
              </a:solidFil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93">
                                            <p:bg/>
                                          </p:spTgt>
                                        </p:tgtEl>
                                        <p:attrNameLst>
                                          <p:attrName>style.visibility</p:attrName>
                                        </p:attrNameLst>
                                      </p:cBhvr>
                                      <p:to>
                                        <p:strVal val="visible"/>
                                      </p:to>
                                    </p:set>
                                    <p:animEffect filter="fade" transition="in">
                                      <p:cBhvr>
                                        <p:cTn id="7" dur="500"/>
                                        <p:tgtEl>
                                          <p:spTgt spid="93">
                                            <p:bg/>
                                          </p:spTgt>
                                        </p:tgtEl>
                                      </p:cBhvr>
                                    </p:animEffect>
                                  </p:childTnLst>
                                </p:cTn>
                              </p:par>
                              <p:par>
                                <p:cTn id="8" presetClass="entr" presetSubtype="0" presetID="10" grpId="1" fill="hold">
                                  <p:stCondLst>
                                    <p:cond delay="0"/>
                                  </p:stCondLst>
                                  <p:iterate type="el" backwards="0">
                                    <p:tmAbs val="0"/>
                                  </p:iterate>
                                  <p:childTnLst>
                                    <p:set>
                                      <p:cBhvr>
                                        <p:cTn id="9" fill="hold"/>
                                        <p:tgtEl>
                                          <p:spTgt spid="93">
                                            <p:txEl>
                                              <p:pRg st="0" end="0"/>
                                            </p:txEl>
                                          </p:spTgt>
                                        </p:tgtEl>
                                        <p:attrNameLst>
                                          <p:attrName>style.visibility</p:attrName>
                                        </p:attrNameLst>
                                      </p:cBhvr>
                                      <p:to>
                                        <p:strVal val="visible"/>
                                      </p:to>
                                    </p:set>
                                    <p:animEffect filter="fade" transition="in">
                                      <p:cBhvr>
                                        <p:cTn id="10" dur="500"/>
                                        <p:tgtEl>
                                          <p:spTgt spid="93">
                                            <p:txEl>
                                              <p:pRg st="0" end="0"/>
                                            </p:txEl>
                                          </p:spTgt>
                                        </p:tgtEl>
                                      </p:cBhvr>
                                    </p:animEffect>
                                  </p:childTnLst>
                                </p:cTn>
                              </p:par>
                              <p:par>
                                <p:cTn id="11" presetClass="entr" presetSubtype="0" presetID="10" grpId="1" fill="hold">
                                  <p:stCondLst>
                                    <p:cond delay="0"/>
                                  </p:stCondLst>
                                  <p:iterate type="el" backwards="0">
                                    <p:tmAbs val="0"/>
                                  </p:iterate>
                                  <p:childTnLst>
                                    <p:set>
                                      <p:cBhvr>
                                        <p:cTn id="12" fill="hold"/>
                                        <p:tgtEl>
                                          <p:spTgt spid="93">
                                            <p:txEl>
                                              <p:pRg st="1" end="1"/>
                                            </p:txEl>
                                          </p:spTgt>
                                        </p:tgtEl>
                                        <p:attrNameLst>
                                          <p:attrName>style.visibility</p:attrName>
                                        </p:attrNameLst>
                                      </p:cBhvr>
                                      <p:to>
                                        <p:strVal val="visible"/>
                                      </p:to>
                                    </p:set>
                                    <p:animEffect filter="fade" transition="in">
                                      <p:cBhvr>
                                        <p:cTn id="13" dur="500"/>
                                        <p:tgtEl>
                                          <p:spTgt spid="93">
                                            <p:txEl>
                                              <p:pRg st="1" end="1"/>
                                            </p:txEl>
                                          </p:spTgt>
                                        </p:tgtEl>
                                      </p:cBhvr>
                                    </p:animEffect>
                                  </p:childTnLst>
                                </p:cTn>
                              </p:par>
                              <p:par>
                                <p:cTn id="14" presetClass="entr" presetSubtype="0" presetID="10" grpId="1" fill="hold">
                                  <p:stCondLst>
                                    <p:cond delay="0"/>
                                  </p:stCondLst>
                                  <p:iterate type="el" backwards="0">
                                    <p:tmAbs val="0"/>
                                  </p:iterate>
                                  <p:childTnLst>
                                    <p:set>
                                      <p:cBhvr>
                                        <p:cTn id="15" fill="hold"/>
                                        <p:tgtEl>
                                          <p:spTgt spid="93">
                                            <p:txEl>
                                              <p:pRg st="2" end="2"/>
                                            </p:txEl>
                                          </p:spTgt>
                                        </p:tgtEl>
                                        <p:attrNameLst>
                                          <p:attrName>style.visibility</p:attrName>
                                        </p:attrNameLst>
                                      </p:cBhvr>
                                      <p:to>
                                        <p:strVal val="visible"/>
                                      </p:to>
                                    </p:set>
                                    <p:animEffect filter="fade" transition="in">
                                      <p:cBhvr>
                                        <p:cTn id="16" dur="500"/>
                                        <p:tgtEl>
                                          <p:spTgt spid="93">
                                            <p:txEl>
                                              <p:pRg st="2" end="2"/>
                                            </p:txEl>
                                          </p:spTgt>
                                        </p:tgtEl>
                                      </p:cBhvr>
                                    </p:animEffect>
                                  </p:childTnLst>
                                </p:cTn>
                              </p:par>
                              <p:par>
                                <p:cTn id="17" presetClass="entr" presetSubtype="0" presetID="10" grpId="1" fill="hold">
                                  <p:stCondLst>
                                    <p:cond delay="0"/>
                                  </p:stCondLst>
                                  <p:iterate type="el" backwards="0">
                                    <p:tmAbs val="0"/>
                                  </p:iterate>
                                  <p:childTnLst>
                                    <p:set>
                                      <p:cBhvr>
                                        <p:cTn id="18" fill="hold"/>
                                        <p:tgtEl>
                                          <p:spTgt spid="93">
                                            <p:txEl>
                                              <p:pRg st="3" end="3"/>
                                            </p:txEl>
                                          </p:spTgt>
                                        </p:tgtEl>
                                        <p:attrNameLst>
                                          <p:attrName>style.visibility</p:attrName>
                                        </p:attrNameLst>
                                      </p:cBhvr>
                                      <p:to>
                                        <p:strVal val="visible"/>
                                      </p:to>
                                    </p:set>
                                    <p:animEffect filter="fade" transition="in">
                                      <p:cBhvr>
                                        <p:cTn id="19" dur="500"/>
                                        <p:tgtEl>
                                          <p:spTgt spid="93">
                                            <p:txEl>
                                              <p:pRg st="3" end="3"/>
                                            </p:txEl>
                                          </p:spTgt>
                                        </p:tgtEl>
                                      </p:cBhvr>
                                    </p:animEffect>
                                  </p:childTnLst>
                                </p:cTn>
                              </p:par>
                              <p:par>
                                <p:cTn id="20" presetClass="entr" presetSubtype="0" presetID="10" grpId="1" fill="hold">
                                  <p:stCondLst>
                                    <p:cond delay="0"/>
                                  </p:stCondLst>
                                  <p:iterate type="el" backwards="0">
                                    <p:tmAbs val="0"/>
                                  </p:iterate>
                                  <p:childTnLst>
                                    <p:set>
                                      <p:cBhvr>
                                        <p:cTn id="21" fill="hold"/>
                                        <p:tgtEl>
                                          <p:spTgt spid="93">
                                            <p:txEl>
                                              <p:pRg st="4" end="4"/>
                                            </p:txEl>
                                          </p:spTgt>
                                        </p:tgtEl>
                                        <p:attrNameLst>
                                          <p:attrName>style.visibility</p:attrName>
                                        </p:attrNameLst>
                                      </p:cBhvr>
                                      <p:to>
                                        <p:strVal val="visible"/>
                                      </p:to>
                                    </p:set>
                                    <p:animEffect filter="fade" transition="in">
                                      <p:cBhvr>
                                        <p:cTn id="22" dur="500"/>
                                        <p:tgtEl>
                                          <p:spTgt spid="93">
                                            <p:txEl>
                                              <p:pRg st="4" end="4"/>
                                            </p:txEl>
                                          </p:spTgt>
                                        </p:tgtEl>
                                      </p:cBhvr>
                                    </p:animEffect>
                                  </p:childTnLst>
                                </p:cTn>
                              </p:par>
                              <p:par>
                                <p:cTn id="23" presetClass="entr" presetSubtype="0" presetID="10" grpId="1" fill="hold">
                                  <p:stCondLst>
                                    <p:cond delay="0"/>
                                  </p:stCondLst>
                                  <p:iterate type="el" backwards="0">
                                    <p:tmAbs val="0"/>
                                  </p:iterate>
                                  <p:childTnLst>
                                    <p:set>
                                      <p:cBhvr>
                                        <p:cTn id="24" fill="hold"/>
                                        <p:tgtEl>
                                          <p:spTgt spid="93">
                                            <p:txEl>
                                              <p:pRg st="5" end="5"/>
                                            </p:txEl>
                                          </p:spTgt>
                                        </p:tgtEl>
                                        <p:attrNameLst>
                                          <p:attrName>style.visibility</p:attrName>
                                        </p:attrNameLst>
                                      </p:cBhvr>
                                      <p:to>
                                        <p:strVal val="visible"/>
                                      </p:to>
                                    </p:set>
                                    <p:animEffect filter="fade" transition="in">
                                      <p:cBhvr>
                                        <p:cTn id="25" dur="500"/>
                                        <p:tgtEl>
                                          <p:spTgt spid="9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3"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body" idx="1"/>
          </p:nvPr>
        </p:nvSpPr>
        <p:spPr>
          <a:xfrm>
            <a:off x="0" y="133350"/>
            <a:ext cx="9144000" cy="4960183"/>
          </a:xfrm>
          <a:prstGeom prst="rect">
            <a:avLst/>
          </a:prstGeom>
        </p:spPr>
        <p:txBody>
          <a:bodyPr/>
          <a:lstStyle>
            <a:lvl2pPr marL="800100" indent="-342900">
              <a:buChar char="•"/>
            </a:lvl2pPr>
          </a:lstStyle>
          <a:p>
            <a:pPr lvl="0">
              <a:defRPr sz="1800">
                <a:solidFill>
                  <a:srgbClr val="000000"/>
                </a:solidFill>
              </a:defRPr>
            </a:pPr>
            <a:r>
              <a:rPr sz="3200">
                <a:solidFill>
                  <a:srgbClr val="FFFFFF"/>
                </a:solidFill>
              </a:rPr>
              <a:t>The bigger and more important thing than the suffering being removed, is the Lord being with me. </a:t>
            </a:r>
            <a:endParaRPr sz="3200">
              <a:solidFill>
                <a:srgbClr val="FFFFFF"/>
              </a:solidFill>
            </a:endParaRPr>
          </a:p>
          <a:p>
            <a:pPr lvl="1">
              <a:defRPr sz="1800">
                <a:solidFill>
                  <a:srgbClr val="000000"/>
                </a:solidFill>
              </a:defRPr>
            </a:pPr>
            <a:r>
              <a:rPr sz="3200">
                <a:solidFill>
                  <a:srgbClr val="FFFFFF"/>
                </a:solidFill>
              </a:rPr>
              <a:t>In the midst of suffering, the thing we need more than relief from that suffering is the knowledge that He is with me - and that He empathizes with me.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95">
                                            <p:bg/>
                                          </p:spTgt>
                                        </p:tgtEl>
                                        <p:attrNameLst>
                                          <p:attrName>style.visibility</p:attrName>
                                        </p:attrNameLst>
                                      </p:cBhvr>
                                      <p:to>
                                        <p:strVal val="visible"/>
                                      </p:to>
                                    </p:set>
                                    <p:animEffect filter="fade" transition="in">
                                      <p:cBhvr>
                                        <p:cTn id="7" dur="500"/>
                                        <p:tgtEl>
                                          <p:spTgt spid="95">
                                            <p:bg/>
                                          </p:spTgt>
                                        </p:tgtEl>
                                      </p:cBhvr>
                                    </p:animEffect>
                                  </p:childTnLst>
                                </p:cTn>
                              </p:par>
                              <p:par>
                                <p:cTn id="8" presetClass="entr" presetSubtype="0" presetID="10" grpId="1" fill="hold">
                                  <p:stCondLst>
                                    <p:cond delay="0"/>
                                  </p:stCondLst>
                                  <p:iterate type="el" backwards="0">
                                    <p:tmAbs val="0"/>
                                  </p:iterate>
                                  <p:childTnLst>
                                    <p:set>
                                      <p:cBhvr>
                                        <p:cTn id="9" fill="hold"/>
                                        <p:tgtEl>
                                          <p:spTgt spid="95">
                                            <p:txEl>
                                              <p:pRg st="0" end="0"/>
                                            </p:txEl>
                                          </p:spTgt>
                                        </p:tgtEl>
                                        <p:attrNameLst>
                                          <p:attrName>style.visibility</p:attrName>
                                        </p:attrNameLst>
                                      </p:cBhvr>
                                      <p:to>
                                        <p:strVal val="visible"/>
                                      </p:to>
                                    </p:set>
                                    <p:animEffect filter="fade" transition="in">
                                      <p:cBhvr>
                                        <p:cTn id="10" dur="500"/>
                                        <p:tgtEl>
                                          <p:spTgt spid="95">
                                            <p:txEl>
                                              <p:pRg st="0" end="0"/>
                                            </p:txEl>
                                          </p:spTgt>
                                        </p:tgtEl>
                                      </p:cBhvr>
                                    </p:animEffect>
                                  </p:childTnLst>
                                </p:cTn>
                              </p:par>
                              <p:par>
                                <p:cTn id="11" presetClass="entr" presetSubtype="0" presetID="10" grpId="1" fill="hold">
                                  <p:stCondLst>
                                    <p:cond delay="0"/>
                                  </p:stCondLst>
                                  <p:iterate type="el" backwards="0">
                                    <p:tmAbs val="0"/>
                                  </p:iterate>
                                  <p:childTnLst>
                                    <p:set>
                                      <p:cBhvr>
                                        <p:cTn id="12" fill="hold"/>
                                        <p:tgtEl>
                                          <p:spTgt spid="95">
                                            <p:txEl>
                                              <p:pRg st="1" end="1"/>
                                            </p:txEl>
                                          </p:spTgt>
                                        </p:tgtEl>
                                        <p:attrNameLst>
                                          <p:attrName>style.visibility</p:attrName>
                                        </p:attrNameLst>
                                      </p:cBhvr>
                                      <p:to>
                                        <p:strVal val="visible"/>
                                      </p:to>
                                    </p:set>
                                    <p:animEffect filter="fade" transition="in">
                                      <p:cBhvr>
                                        <p:cTn id="13" dur="500"/>
                                        <p:tgtEl>
                                          <p:spTgt spid="9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5"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body" idx="1"/>
          </p:nvPr>
        </p:nvSpPr>
        <p:spPr>
          <a:xfrm>
            <a:off x="76200" y="133350"/>
            <a:ext cx="9067800" cy="5010150"/>
          </a:xfrm>
          <a:prstGeom prst="rect">
            <a:avLst/>
          </a:prstGeom>
        </p:spPr>
        <p:txBody>
          <a:bodyPr/>
          <a:lstStyle/>
          <a:p>
            <a:pPr lvl="0" marL="0" indent="0">
              <a:lnSpc>
                <a:spcPct val="90000"/>
              </a:lnSpc>
              <a:spcBef>
                <a:spcPts val="0"/>
              </a:spcBef>
              <a:buSzTx/>
              <a:buNone/>
              <a:defRPr sz="1800">
                <a:solidFill>
                  <a:srgbClr val="000000"/>
                </a:solidFill>
              </a:defRPr>
            </a:pPr>
            <a:r>
              <a:rPr b="1" sz="2900">
                <a:solidFill>
                  <a:srgbClr val="FFFFFF"/>
                </a:solidFill>
              </a:rPr>
              <a:t>Psalm 69:19-28 </a:t>
            </a:r>
            <a:endParaRPr b="1" sz="2900">
              <a:solidFill>
                <a:srgbClr val="FFFFFF"/>
              </a:solidFill>
            </a:endParaRPr>
          </a:p>
          <a:p>
            <a:pPr lvl="0" marL="0" indent="0">
              <a:lnSpc>
                <a:spcPct val="90000"/>
              </a:lnSpc>
              <a:spcBef>
                <a:spcPts val="0"/>
              </a:spcBef>
              <a:buSzTx/>
              <a:buNone/>
              <a:defRPr sz="1800">
                <a:solidFill>
                  <a:srgbClr val="000000"/>
                </a:solidFill>
              </a:defRPr>
            </a:pPr>
            <a:r>
              <a:rPr sz="2900">
                <a:solidFill>
                  <a:srgbClr val="FFFFFF"/>
                </a:solidFill>
              </a:rPr>
              <a:t>[19] You know my reproach, and my shame and my dishonor; my foes are all known to you. [20] Reproaches have broken my heart, so that I am in despair. I looked for pity, but there was none, and for comforters, but I found none. [21] They gave me poison for food, and for my thirst they gave me sour wine to drink. [22] Let their own table before them become a snare; and when they are at peace, let it become a trap.</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body" idx="1"/>
          </p:nvPr>
        </p:nvSpPr>
        <p:spPr>
          <a:xfrm>
            <a:off x="76200" y="133350"/>
            <a:ext cx="9067800" cy="5010150"/>
          </a:xfrm>
          <a:prstGeom prst="rect">
            <a:avLst/>
          </a:prstGeom>
        </p:spPr>
        <p:txBody>
          <a:bodyPr/>
          <a:lstStyle/>
          <a:p>
            <a:pPr lvl="0" marL="0" indent="0">
              <a:lnSpc>
                <a:spcPct val="90000"/>
              </a:lnSpc>
              <a:spcBef>
                <a:spcPts val="0"/>
              </a:spcBef>
              <a:buSzTx/>
              <a:buNone/>
              <a:defRPr sz="1800">
                <a:solidFill>
                  <a:srgbClr val="000000"/>
                </a:solidFill>
              </a:defRPr>
            </a:pPr>
            <a:r>
              <a:rPr b="1" sz="2900">
                <a:solidFill>
                  <a:srgbClr val="FFFFFF"/>
                </a:solidFill>
              </a:rPr>
              <a:t>Psalm 69:19-28 </a:t>
            </a:r>
            <a:endParaRPr b="1" sz="2900">
              <a:solidFill>
                <a:srgbClr val="FFFFFF"/>
              </a:solidFill>
            </a:endParaRPr>
          </a:p>
          <a:p>
            <a:pPr lvl="0" marL="0" indent="0">
              <a:lnSpc>
                <a:spcPct val="90000"/>
              </a:lnSpc>
              <a:spcBef>
                <a:spcPts val="0"/>
              </a:spcBef>
              <a:buSzTx/>
              <a:buNone/>
              <a:defRPr sz="1800">
                <a:solidFill>
                  <a:srgbClr val="000000"/>
                </a:solidFill>
              </a:defRPr>
            </a:pPr>
            <a:r>
              <a:rPr sz="2900">
                <a:solidFill>
                  <a:srgbClr val="FFFFFF"/>
                </a:solidFill>
              </a:rPr>
              <a:t>[23] Let their eyes be darkened, so that they cannot see, and make their loins tremble continually. [24] Pour out your indignation upon them, and let your burning anger overtake them. [25] May their camp be a desolation; let no one dwell in their tents. [26] For they persecute him whom you have struck down, and they recount the pain of those you have wounded. [27] Add to them punishment upon punishment; may they have no acquittal from you. [28] Let them be blotted out of the book of the living; </a:t>
            </a:r>
            <a:endParaRPr sz="2900">
              <a:solidFill>
                <a:srgbClr val="FFFFFF"/>
              </a:solidFill>
            </a:endParaRPr>
          </a:p>
          <a:p>
            <a:pPr lvl="0" marL="0" indent="0">
              <a:lnSpc>
                <a:spcPct val="90000"/>
              </a:lnSpc>
              <a:spcBef>
                <a:spcPts val="0"/>
              </a:spcBef>
              <a:buSzTx/>
              <a:buNone/>
              <a:defRPr sz="1800">
                <a:solidFill>
                  <a:srgbClr val="000000"/>
                </a:solidFill>
              </a:defRPr>
            </a:pPr>
            <a:r>
              <a:rPr sz="2900">
                <a:solidFill>
                  <a:srgbClr val="FFFFFF"/>
                </a:solidFill>
              </a:rPr>
              <a:t>let them not be enrolled among the righteous</a:t>
            </a:r>
            <a:r>
              <a:rPr sz="2900"/>
              <a:t>.</a:t>
            </a:r>
            <a:endParaRPr sz="2900"/>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body" idx="1"/>
          </p:nvPr>
        </p:nvSpPr>
        <p:spPr>
          <a:xfrm>
            <a:off x="76200" y="133350"/>
            <a:ext cx="9067800" cy="5010150"/>
          </a:xfrm>
          <a:prstGeom prst="rect">
            <a:avLst/>
          </a:prstGeom>
        </p:spPr>
        <p:txBody>
          <a:bodyPr/>
          <a:lstStyle/>
          <a:p>
            <a:pPr lvl="0" marL="0" indent="0" defTabSz="822959">
              <a:lnSpc>
                <a:spcPct val="90000"/>
              </a:lnSpc>
              <a:spcBef>
                <a:spcPts val="0"/>
              </a:spcBef>
              <a:buSzTx/>
              <a:buNone/>
              <a:defRPr sz="1800">
                <a:solidFill>
                  <a:srgbClr val="000000"/>
                </a:solidFill>
              </a:defRPr>
            </a:pPr>
            <a:r>
              <a:rPr b="1" sz="2609">
                <a:solidFill>
                  <a:srgbClr val="FFFFFF"/>
                </a:solidFill>
              </a:rPr>
              <a:t>Psalm 69:29-36</a:t>
            </a:r>
            <a:endParaRPr b="1" sz="2609">
              <a:solidFill>
                <a:srgbClr val="FFFFFF"/>
              </a:solidFill>
            </a:endParaRPr>
          </a:p>
          <a:p>
            <a:pPr lvl="0" marL="0" indent="0" defTabSz="822959">
              <a:lnSpc>
                <a:spcPct val="90000"/>
              </a:lnSpc>
              <a:spcBef>
                <a:spcPts val="0"/>
              </a:spcBef>
              <a:buSzTx/>
              <a:buNone/>
              <a:defRPr sz="1800">
                <a:solidFill>
                  <a:srgbClr val="000000"/>
                </a:solidFill>
              </a:defRPr>
            </a:pPr>
            <a:r>
              <a:rPr sz="2609">
                <a:solidFill>
                  <a:srgbClr val="FFFFFF"/>
                </a:solidFill>
              </a:rPr>
              <a:t>[29] But I am afflicted and in pain; let your salvation, O God, set me on high! [30] I will praise the name of God with a song; I will magnify him with thanksgiving. [31] This will please the LORD more than an ox or a bull with horns and hoofs. [32] When the humble see it they will be glad; you who seek God, let your hearts revive. [33] For the LORD hears the needy and does not despise his own people who are prisoners. [34] Let heaven and earth praise him, the seas and everything that moves in them.  [35] For God will save Zion and build up the cities of Judah, and </a:t>
            </a:r>
            <a:endParaRPr sz="2609">
              <a:solidFill>
                <a:srgbClr val="FFFFFF"/>
              </a:solidFill>
            </a:endParaRPr>
          </a:p>
          <a:p>
            <a:pPr lvl="0" marL="0" indent="0" defTabSz="822959">
              <a:lnSpc>
                <a:spcPct val="90000"/>
              </a:lnSpc>
              <a:spcBef>
                <a:spcPts val="0"/>
              </a:spcBef>
              <a:buSzTx/>
              <a:buNone/>
              <a:defRPr sz="1800">
                <a:solidFill>
                  <a:srgbClr val="000000"/>
                </a:solidFill>
              </a:defRPr>
            </a:pPr>
            <a:r>
              <a:rPr sz="2609">
                <a:solidFill>
                  <a:srgbClr val="FFFFFF"/>
                </a:solidFill>
              </a:rPr>
              <a:t>people shall dwell there and possess it; [36] </a:t>
            </a:r>
            <a:endParaRPr sz="2609">
              <a:solidFill>
                <a:srgbClr val="FFFFFF"/>
              </a:solidFill>
            </a:endParaRPr>
          </a:p>
          <a:p>
            <a:pPr lvl="0" marL="0" indent="0" defTabSz="822959">
              <a:lnSpc>
                <a:spcPct val="90000"/>
              </a:lnSpc>
              <a:spcBef>
                <a:spcPts val="0"/>
              </a:spcBef>
              <a:buSzTx/>
              <a:buNone/>
              <a:defRPr sz="1800">
                <a:solidFill>
                  <a:srgbClr val="000000"/>
                </a:solidFill>
              </a:defRPr>
            </a:pPr>
            <a:r>
              <a:rPr sz="2609">
                <a:solidFill>
                  <a:srgbClr val="FFFFFF"/>
                </a:solidFill>
              </a:rPr>
              <a:t>the offspring of his servants shall inherit it, </a:t>
            </a:r>
            <a:endParaRPr sz="2609">
              <a:solidFill>
                <a:srgbClr val="FFFFFF"/>
              </a:solidFill>
            </a:endParaRPr>
          </a:p>
          <a:p>
            <a:pPr lvl="0" marL="0" indent="0" defTabSz="822959">
              <a:lnSpc>
                <a:spcPct val="90000"/>
              </a:lnSpc>
              <a:spcBef>
                <a:spcPts val="0"/>
              </a:spcBef>
              <a:buSzTx/>
              <a:buNone/>
              <a:defRPr sz="1800">
                <a:solidFill>
                  <a:srgbClr val="000000"/>
                </a:solidFill>
              </a:defRPr>
            </a:pPr>
            <a:r>
              <a:rPr sz="2609">
                <a:solidFill>
                  <a:srgbClr val="FFFFFF"/>
                </a:solidFill>
              </a:rPr>
              <a:t>and those who love his name shall dwell in it.</a:t>
            </a:r>
            <a:endParaRPr sz="2609">
              <a:solidFill>
                <a:srgbClr val="FFFFFF"/>
              </a:solidFill>
            </a:endParaRP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body" idx="1"/>
          </p:nvPr>
        </p:nvSpPr>
        <p:spPr>
          <a:xfrm>
            <a:off x="304800" y="133350"/>
            <a:ext cx="8382000" cy="4400550"/>
          </a:xfrm>
          <a:prstGeom prst="rect">
            <a:avLst/>
          </a:prstGeom>
        </p:spPr>
        <p:txBody>
          <a:bodyPr/>
          <a:lstStyle/>
          <a:p>
            <a:pPr lvl="0">
              <a:lnSpc>
                <a:spcPct val="90000"/>
              </a:lnSpc>
              <a:spcBef>
                <a:spcPts val="600"/>
              </a:spcBef>
              <a:defRPr sz="1800">
                <a:solidFill>
                  <a:srgbClr val="000000"/>
                </a:solidFill>
              </a:defRPr>
            </a:pPr>
            <a:r>
              <a:rPr sz="2900">
                <a:solidFill>
                  <a:srgbClr val="FFFFFF"/>
                </a:solidFill>
              </a:rPr>
              <a:t>COME WITH PRAISES</a:t>
            </a:r>
            <a:endParaRPr sz="2900">
              <a:solidFill>
                <a:srgbClr val="FFFFFF"/>
              </a:solidFill>
            </a:endParaRPr>
          </a:p>
          <a:p>
            <a:pPr lvl="0">
              <a:lnSpc>
                <a:spcPct val="90000"/>
              </a:lnSpc>
              <a:spcBef>
                <a:spcPts val="600"/>
              </a:spcBef>
              <a:defRPr sz="1800">
                <a:solidFill>
                  <a:srgbClr val="000000"/>
                </a:solidFill>
              </a:defRPr>
            </a:pPr>
            <a:r>
              <a:rPr sz="2900">
                <a:solidFill>
                  <a:srgbClr val="FFFFFF"/>
                </a:solidFill>
              </a:rPr>
              <a:t>Only the Christ-follower can say: “Despite the pain and fiery trial, Lord let Your salvation set me on high!”</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Hebrew - inaccessibly high</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Suffering will not have the final say</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Salvation is a guarantee of the end of suffering - in eternal life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3">
                                            <p:bg/>
                                          </p:spTgt>
                                        </p:tgtEl>
                                        <p:attrNameLst>
                                          <p:attrName>style.visibility</p:attrName>
                                        </p:attrNameLst>
                                      </p:cBhvr>
                                      <p:to>
                                        <p:strVal val="visible"/>
                                      </p:to>
                                    </p:set>
                                    <p:animEffect filter="fade" transition="in">
                                      <p:cBhvr>
                                        <p:cTn id="7" dur="500"/>
                                        <p:tgtEl>
                                          <p:spTgt spid="103">
                                            <p:bg/>
                                          </p:spTgt>
                                        </p:tgtEl>
                                      </p:cBhvr>
                                    </p:animEffect>
                                  </p:childTnLst>
                                </p:cTn>
                              </p:par>
                              <p:par>
                                <p:cTn id="8" presetClass="entr" presetSubtype="0" presetID="10" grpId="1" fill="hold">
                                  <p:stCondLst>
                                    <p:cond delay="0"/>
                                  </p:stCondLst>
                                  <p:iterate type="el" backwards="0">
                                    <p:tmAbs val="0"/>
                                  </p:iterate>
                                  <p:childTnLst>
                                    <p:set>
                                      <p:cBhvr>
                                        <p:cTn id="9" fill="hold"/>
                                        <p:tgtEl>
                                          <p:spTgt spid="103">
                                            <p:txEl>
                                              <p:pRg st="0" end="0"/>
                                            </p:txEl>
                                          </p:spTgt>
                                        </p:tgtEl>
                                        <p:attrNameLst>
                                          <p:attrName>style.visibility</p:attrName>
                                        </p:attrNameLst>
                                      </p:cBhvr>
                                      <p:to>
                                        <p:strVal val="visible"/>
                                      </p:to>
                                    </p:set>
                                    <p:animEffect filter="fade" transition="in">
                                      <p:cBhvr>
                                        <p:cTn id="10" dur="500"/>
                                        <p:tgtEl>
                                          <p:spTgt spid="1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103">
                                            <p:txEl>
                                              <p:pRg st="1" end="1"/>
                                            </p:txEl>
                                          </p:spTgt>
                                        </p:tgtEl>
                                        <p:attrNameLst>
                                          <p:attrName>style.visibility</p:attrName>
                                        </p:attrNameLst>
                                      </p:cBhvr>
                                      <p:to>
                                        <p:strVal val="visible"/>
                                      </p:to>
                                    </p:set>
                                    <p:animEffect filter="fade" transition="in">
                                      <p:cBhvr>
                                        <p:cTn id="15" dur="500"/>
                                        <p:tgtEl>
                                          <p:spTgt spid="103">
                                            <p:txEl>
                                              <p:pRg st="1" end="1"/>
                                            </p:txEl>
                                          </p:spTgt>
                                        </p:tgtEl>
                                      </p:cBhvr>
                                    </p:animEffect>
                                  </p:childTnLst>
                                </p:cTn>
                              </p:par>
                              <p:par>
                                <p:cTn id="16" presetClass="entr" presetSubtype="0" presetID="10" grpId="1" fill="hold">
                                  <p:stCondLst>
                                    <p:cond delay="0"/>
                                  </p:stCondLst>
                                  <p:iterate type="el" backwards="0">
                                    <p:tmAbs val="0"/>
                                  </p:iterate>
                                  <p:childTnLst>
                                    <p:set>
                                      <p:cBhvr>
                                        <p:cTn id="17" fill="hold"/>
                                        <p:tgtEl>
                                          <p:spTgt spid="103">
                                            <p:txEl>
                                              <p:pRg st="2" end="2"/>
                                            </p:txEl>
                                          </p:spTgt>
                                        </p:tgtEl>
                                        <p:attrNameLst>
                                          <p:attrName>style.visibility</p:attrName>
                                        </p:attrNameLst>
                                      </p:cBhvr>
                                      <p:to>
                                        <p:strVal val="visible"/>
                                      </p:to>
                                    </p:set>
                                    <p:animEffect filter="fade" transition="in">
                                      <p:cBhvr>
                                        <p:cTn id="18" dur="500"/>
                                        <p:tgtEl>
                                          <p:spTgt spid="103">
                                            <p:txEl>
                                              <p:pRg st="2" end="2"/>
                                            </p:txEl>
                                          </p:spTgt>
                                        </p:tgtEl>
                                      </p:cBhvr>
                                    </p:animEffect>
                                  </p:childTnLst>
                                </p:cTn>
                              </p:par>
                              <p:par>
                                <p:cTn id="19" presetClass="entr" presetSubtype="0" presetID="10" grpId="1" fill="hold">
                                  <p:stCondLst>
                                    <p:cond delay="0"/>
                                  </p:stCondLst>
                                  <p:iterate type="el" backwards="0">
                                    <p:tmAbs val="0"/>
                                  </p:iterate>
                                  <p:childTnLst>
                                    <p:set>
                                      <p:cBhvr>
                                        <p:cTn id="20" fill="hold"/>
                                        <p:tgtEl>
                                          <p:spTgt spid="103">
                                            <p:txEl>
                                              <p:pRg st="3" end="3"/>
                                            </p:txEl>
                                          </p:spTgt>
                                        </p:tgtEl>
                                        <p:attrNameLst>
                                          <p:attrName>style.visibility</p:attrName>
                                        </p:attrNameLst>
                                      </p:cBhvr>
                                      <p:to>
                                        <p:strVal val="visible"/>
                                      </p:to>
                                    </p:set>
                                    <p:animEffect filter="fade" transition="in">
                                      <p:cBhvr>
                                        <p:cTn id="21" dur="500"/>
                                        <p:tgtEl>
                                          <p:spTgt spid="103">
                                            <p:txEl>
                                              <p:pRg st="3" end="3"/>
                                            </p:txEl>
                                          </p:spTgt>
                                        </p:tgtEl>
                                      </p:cBhvr>
                                    </p:animEffect>
                                  </p:childTnLst>
                                </p:cTn>
                              </p:par>
                              <p:par>
                                <p:cTn id="22" presetClass="entr" presetSubtype="0" presetID="10" grpId="1" fill="hold">
                                  <p:stCondLst>
                                    <p:cond delay="0"/>
                                  </p:stCondLst>
                                  <p:iterate type="el" backwards="0">
                                    <p:tmAbs val="0"/>
                                  </p:iterate>
                                  <p:childTnLst>
                                    <p:set>
                                      <p:cBhvr>
                                        <p:cTn id="23" fill="hold"/>
                                        <p:tgtEl>
                                          <p:spTgt spid="103">
                                            <p:txEl>
                                              <p:pRg st="4" end="4"/>
                                            </p:txEl>
                                          </p:spTgt>
                                        </p:tgtEl>
                                        <p:attrNameLst>
                                          <p:attrName>style.visibility</p:attrName>
                                        </p:attrNameLst>
                                      </p:cBhvr>
                                      <p:to>
                                        <p:strVal val="visible"/>
                                      </p:to>
                                    </p:set>
                                    <p:animEffect filter="fade" transition="in">
                                      <p:cBhvr>
                                        <p:cTn id="24" dur="500"/>
                                        <p:tgtEl>
                                          <p:spTgt spid="10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3"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body" idx="1"/>
          </p:nvPr>
        </p:nvSpPr>
        <p:spPr>
          <a:xfrm>
            <a:off x="304800" y="133350"/>
            <a:ext cx="8685064" cy="4876800"/>
          </a:xfrm>
          <a:prstGeom prst="rect">
            <a:avLst/>
          </a:prstGeom>
        </p:spPr>
        <p:txBody>
          <a:bodyPr/>
          <a:lstStyle/>
          <a:p>
            <a:pPr lvl="0">
              <a:lnSpc>
                <a:spcPct val="90000"/>
              </a:lnSpc>
              <a:spcBef>
                <a:spcPts val="600"/>
              </a:spcBef>
              <a:defRPr sz="1800">
                <a:solidFill>
                  <a:srgbClr val="000000"/>
                </a:solidFill>
              </a:defRPr>
            </a:pPr>
            <a:r>
              <a:rPr sz="2900">
                <a:solidFill>
                  <a:srgbClr val="FFFFFF"/>
                </a:solidFill>
              </a:rPr>
              <a:t>The appropriate response is to praise His name. </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Sing to the Lord from the midst of the fire. </a:t>
            </a:r>
            <a:endParaRPr sz="2900">
              <a:solidFill>
                <a:srgbClr val="FFFFFF"/>
              </a:solidFill>
            </a:endParaRPr>
          </a:p>
          <a:p>
            <a:pPr lvl="0">
              <a:lnSpc>
                <a:spcPct val="90000"/>
              </a:lnSpc>
              <a:spcBef>
                <a:spcPts val="600"/>
              </a:spcBef>
              <a:defRPr sz="1800">
                <a:solidFill>
                  <a:srgbClr val="000000"/>
                </a:solidFill>
              </a:defRPr>
            </a:pPr>
            <a:r>
              <a:rPr sz="2900">
                <a:solidFill>
                  <a:srgbClr val="FFFFFF"/>
                </a:solidFill>
              </a:rPr>
              <a:t>How to praise the Lord - Give Him your heart!</a:t>
            </a:r>
            <a:endParaRPr sz="2900">
              <a:solidFill>
                <a:srgbClr val="FFFFFF"/>
              </a:solidFill>
            </a:endParaRPr>
          </a:p>
          <a:p>
            <a:pPr lvl="0">
              <a:lnSpc>
                <a:spcPct val="90000"/>
              </a:lnSpc>
              <a:spcBef>
                <a:spcPts val="600"/>
              </a:spcBef>
              <a:defRPr sz="1800">
                <a:solidFill>
                  <a:srgbClr val="000000"/>
                </a:solidFill>
              </a:defRPr>
            </a:pPr>
            <a:r>
              <a:rPr sz="2900">
                <a:solidFill>
                  <a:srgbClr val="FFFFFF"/>
                </a:solidFill>
              </a:rPr>
              <a:t>Let your heart be filled with hope that you are not forgotten. </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As you suffer, run to the Lord!</a:t>
            </a:r>
            <a:endParaRPr sz="2900">
              <a:solidFill>
                <a:srgbClr val="FFFFFF"/>
              </a:solidFill>
            </a:endParaRPr>
          </a:p>
          <a:p>
            <a:pPr lvl="2" marL="1257300" indent="-342900">
              <a:lnSpc>
                <a:spcPct val="90000"/>
              </a:lnSpc>
              <a:spcBef>
                <a:spcPts val="600"/>
              </a:spcBef>
              <a:defRPr sz="1800">
                <a:solidFill>
                  <a:srgbClr val="000000"/>
                </a:solidFill>
              </a:defRPr>
            </a:pPr>
            <a:r>
              <a:rPr sz="2900">
                <a:solidFill>
                  <a:srgbClr val="FFFFFF"/>
                </a:solidFill>
              </a:rPr>
              <a:t>Come with desperation, confession, passion, pleading for rescue, and praise!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5">
                                            <p:bg/>
                                          </p:spTgt>
                                        </p:tgtEl>
                                        <p:attrNameLst>
                                          <p:attrName>style.visibility</p:attrName>
                                        </p:attrNameLst>
                                      </p:cBhvr>
                                      <p:to>
                                        <p:strVal val="visible"/>
                                      </p:to>
                                    </p:set>
                                    <p:animEffect filter="fade" transition="in">
                                      <p:cBhvr>
                                        <p:cTn id="7" dur="500"/>
                                        <p:tgtEl>
                                          <p:spTgt spid="105">
                                            <p:bg/>
                                          </p:spTgt>
                                        </p:tgtEl>
                                      </p:cBhvr>
                                    </p:animEffect>
                                  </p:childTnLst>
                                </p:cTn>
                              </p:par>
                              <p:par>
                                <p:cTn id="8" presetClass="entr" presetSubtype="0" presetID="10" grpId="1" fill="hold">
                                  <p:stCondLst>
                                    <p:cond delay="0"/>
                                  </p:stCondLst>
                                  <p:iterate type="el" backwards="0">
                                    <p:tmAbs val="0"/>
                                  </p:iterate>
                                  <p:childTnLst>
                                    <p:set>
                                      <p:cBhvr>
                                        <p:cTn id="9" fill="hold"/>
                                        <p:tgtEl>
                                          <p:spTgt spid="105">
                                            <p:txEl>
                                              <p:pRg st="0" end="0"/>
                                            </p:txEl>
                                          </p:spTgt>
                                        </p:tgtEl>
                                        <p:attrNameLst>
                                          <p:attrName>style.visibility</p:attrName>
                                        </p:attrNameLst>
                                      </p:cBhvr>
                                      <p:to>
                                        <p:strVal val="visible"/>
                                      </p:to>
                                    </p:set>
                                    <p:animEffect filter="fade" transition="in">
                                      <p:cBhvr>
                                        <p:cTn id="10" dur="500"/>
                                        <p:tgtEl>
                                          <p:spTgt spid="105">
                                            <p:txEl>
                                              <p:pRg st="0" end="0"/>
                                            </p:txEl>
                                          </p:spTgt>
                                        </p:tgtEl>
                                      </p:cBhvr>
                                    </p:animEffect>
                                  </p:childTnLst>
                                </p:cTn>
                              </p:par>
                              <p:par>
                                <p:cTn id="11" presetClass="entr" presetSubtype="0" presetID="10" grpId="1" fill="hold">
                                  <p:stCondLst>
                                    <p:cond delay="0"/>
                                  </p:stCondLst>
                                  <p:iterate type="el" backwards="0">
                                    <p:tmAbs val="0"/>
                                  </p:iterate>
                                  <p:childTnLst>
                                    <p:set>
                                      <p:cBhvr>
                                        <p:cTn id="12" fill="hold"/>
                                        <p:tgtEl>
                                          <p:spTgt spid="105">
                                            <p:txEl>
                                              <p:pRg st="1" end="1"/>
                                            </p:txEl>
                                          </p:spTgt>
                                        </p:tgtEl>
                                        <p:attrNameLst>
                                          <p:attrName>style.visibility</p:attrName>
                                        </p:attrNameLst>
                                      </p:cBhvr>
                                      <p:to>
                                        <p:strVal val="visible"/>
                                      </p:to>
                                    </p:set>
                                    <p:animEffect filter="fade" transition="in">
                                      <p:cBhvr>
                                        <p:cTn id="13" dur="500"/>
                                        <p:tgtEl>
                                          <p:spTgt spid="10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1" fill="hold">
                                  <p:stCondLst>
                                    <p:cond delay="0"/>
                                  </p:stCondLst>
                                  <p:iterate type="el" backwards="0">
                                    <p:tmAbs val="0"/>
                                  </p:iterate>
                                  <p:childTnLst>
                                    <p:set>
                                      <p:cBhvr>
                                        <p:cTn id="17" fill="hold"/>
                                        <p:tgtEl>
                                          <p:spTgt spid="105">
                                            <p:txEl>
                                              <p:pRg st="2" end="2"/>
                                            </p:txEl>
                                          </p:spTgt>
                                        </p:tgtEl>
                                        <p:attrNameLst>
                                          <p:attrName>style.visibility</p:attrName>
                                        </p:attrNameLst>
                                      </p:cBhvr>
                                      <p:to>
                                        <p:strVal val="visible"/>
                                      </p:to>
                                    </p:set>
                                    <p:animEffect filter="fade" transition="in">
                                      <p:cBhvr>
                                        <p:cTn id="18" dur="500"/>
                                        <p:tgtEl>
                                          <p:spTgt spid="10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1" fill="hold">
                                  <p:stCondLst>
                                    <p:cond delay="0"/>
                                  </p:stCondLst>
                                  <p:iterate type="el" backwards="0">
                                    <p:tmAbs val="0"/>
                                  </p:iterate>
                                  <p:childTnLst>
                                    <p:set>
                                      <p:cBhvr>
                                        <p:cTn id="22" fill="hold"/>
                                        <p:tgtEl>
                                          <p:spTgt spid="105">
                                            <p:txEl>
                                              <p:pRg st="3" end="3"/>
                                            </p:txEl>
                                          </p:spTgt>
                                        </p:tgtEl>
                                        <p:attrNameLst>
                                          <p:attrName>style.visibility</p:attrName>
                                        </p:attrNameLst>
                                      </p:cBhvr>
                                      <p:to>
                                        <p:strVal val="visible"/>
                                      </p:to>
                                    </p:set>
                                    <p:animEffect filter="fade" transition="in">
                                      <p:cBhvr>
                                        <p:cTn id="23" dur="500"/>
                                        <p:tgtEl>
                                          <p:spTgt spid="105">
                                            <p:txEl>
                                              <p:pRg st="3" end="3"/>
                                            </p:txEl>
                                          </p:spTgt>
                                        </p:tgtEl>
                                      </p:cBhvr>
                                    </p:animEffect>
                                  </p:childTnLst>
                                </p:cTn>
                              </p:par>
                              <p:par>
                                <p:cTn id="24" presetClass="entr" presetSubtype="0" presetID="10" grpId="1" fill="hold">
                                  <p:stCondLst>
                                    <p:cond delay="0"/>
                                  </p:stCondLst>
                                  <p:iterate type="el" backwards="0">
                                    <p:tmAbs val="0"/>
                                  </p:iterate>
                                  <p:childTnLst>
                                    <p:set>
                                      <p:cBhvr>
                                        <p:cTn id="25" fill="hold"/>
                                        <p:tgtEl>
                                          <p:spTgt spid="105">
                                            <p:txEl>
                                              <p:pRg st="4" end="4"/>
                                            </p:txEl>
                                          </p:spTgt>
                                        </p:tgtEl>
                                        <p:attrNameLst>
                                          <p:attrName>style.visibility</p:attrName>
                                        </p:attrNameLst>
                                      </p:cBhvr>
                                      <p:to>
                                        <p:strVal val="visible"/>
                                      </p:to>
                                    </p:set>
                                    <p:animEffect filter="fade" transition="in">
                                      <p:cBhvr>
                                        <p:cTn id="26" dur="500"/>
                                        <p:tgtEl>
                                          <p:spTgt spid="105">
                                            <p:txEl>
                                              <p:pRg st="4" end="4"/>
                                            </p:txEl>
                                          </p:spTgt>
                                        </p:tgtEl>
                                      </p:cBhvr>
                                    </p:animEffect>
                                  </p:childTnLst>
                                </p:cTn>
                              </p:par>
                              <p:par>
                                <p:cTn id="27" presetClass="entr" presetSubtype="0" presetID="10" grpId="1" fill="hold">
                                  <p:stCondLst>
                                    <p:cond delay="0"/>
                                  </p:stCondLst>
                                  <p:iterate type="el" backwards="0">
                                    <p:tmAbs val="0"/>
                                  </p:iterate>
                                  <p:childTnLst>
                                    <p:set>
                                      <p:cBhvr>
                                        <p:cTn id="28" fill="hold"/>
                                        <p:tgtEl>
                                          <p:spTgt spid="105">
                                            <p:txEl>
                                              <p:pRg st="5" end="5"/>
                                            </p:txEl>
                                          </p:spTgt>
                                        </p:tgtEl>
                                        <p:attrNameLst>
                                          <p:attrName>style.visibility</p:attrName>
                                        </p:attrNameLst>
                                      </p:cBhvr>
                                      <p:to>
                                        <p:strVal val="visible"/>
                                      </p:to>
                                    </p:set>
                                    <p:animEffect filter="fade" transition="in">
                                      <p:cBhvr>
                                        <p:cTn id="29" dur="500"/>
                                        <p:tgtEl>
                                          <p:spTgt spid="10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5"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body" idx="1"/>
          </p:nvPr>
        </p:nvSpPr>
        <p:spPr>
          <a:xfrm>
            <a:off x="191991" y="133350"/>
            <a:ext cx="8947247" cy="4495800"/>
          </a:xfrm>
          <a:prstGeom prst="rect">
            <a:avLst/>
          </a:prstGeom>
        </p:spPr>
        <p:txBody>
          <a:bodyPr/>
          <a:lstStyle/>
          <a:p>
            <a:pPr lvl="0" marL="339470" indent="-339470" defTabSz="905255">
              <a:lnSpc>
                <a:spcPct val="90000"/>
              </a:lnSpc>
              <a:spcBef>
                <a:spcPts val="600"/>
              </a:spcBef>
              <a:defRPr sz="1800">
                <a:solidFill>
                  <a:srgbClr val="000000"/>
                </a:solidFill>
              </a:defRPr>
            </a:pPr>
            <a:r>
              <a:rPr sz="2871">
                <a:solidFill>
                  <a:srgbClr val="FFFFFF"/>
                </a:solidFill>
              </a:rPr>
              <a:t>INTERNET SUGGESTIONS - How to stop your suffering in the next five minutes.</a:t>
            </a:r>
            <a:endParaRPr sz="2871">
              <a:solidFill>
                <a:srgbClr val="FFFFFF"/>
              </a:solidFill>
            </a:endParaRPr>
          </a:p>
          <a:p>
            <a:pPr lvl="2" marL="1244727" indent="-339470" defTabSz="905255">
              <a:lnSpc>
                <a:spcPct val="90000"/>
              </a:lnSpc>
              <a:spcBef>
                <a:spcPts val="600"/>
              </a:spcBef>
              <a:defRPr sz="1800">
                <a:solidFill>
                  <a:srgbClr val="000000"/>
                </a:solidFill>
              </a:defRPr>
            </a:pPr>
            <a:r>
              <a:rPr sz="2871">
                <a:solidFill>
                  <a:srgbClr val="FFFFFF"/>
                </a:solidFill>
              </a:rPr>
              <a:t>Make a list of negative emotions.</a:t>
            </a:r>
            <a:endParaRPr sz="2871">
              <a:solidFill>
                <a:srgbClr val="FFFFFF"/>
              </a:solidFill>
            </a:endParaRPr>
          </a:p>
          <a:p>
            <a:pPr lvl="2" marL="1244727" indent="-339470" defTabSz="905255">
              <a:lnSpc>
                <a:spcPct val="90000"/>
              </a:lnSpc>
              <a:spcBef>
                <a:spcPts val="600"/>
              </a:spcBef>
              <a:defRPr sz="1800">
                <a:solidFill>
                  <a:srgbClr val="000000"/>
                </a:solidFill>
              </a:defRPr>
            </a:pPr>
            <a:r>
              <a:rPr sz="2871">
                <a:solidFill>
                  <a:srgbClr val="FFFFFF"/>
                </a:solidFill>
              </a:rPr>
              <a:t>Make a list of attachment to desires.</a:t>
            </a:r>
            <a:endParaRPr sz="2871">
              <a:solidFill>
                <a:srgbClr val="FFFFFF"/>
              </a:solidFill>
            </a:endParaRPr>
          </a:p>
          <a:p>
            <a:pPr lvl="2" marL="1244727" indent="-339470" defTabSz="905255">
              <a:lnSpc>
                <a:spcPct val="90000"/>
              </a:lnSpc>
              <a:spcBef>
                <a:spcPts val="600"/>
              </a:spcBef>
              <a:defRPr sz="1800">
                <a:solidFill>
                  <a:srgbClr val="000000"/>
                </a:solidFill>
              </a:defRPr>
            </a:pPr>
            <a:r>
              <a:rPr sz="2871">
                <a:solidFill>
                  <a:srgbClr val="FFFFFF"/>
                </a:solidFill>
              </a:rPr>
              <a:t>Connect your negative emotions to your list of desires.</a:t>
            </a:r>
            <a:endParaRPr sz="2871">
              <a:solidFill>
                <a:srgbClr val="FFFFFF"/>
              </a:solidFill>
            </a:endParaRPr>
          </a:p>
          <a:p>
            <a:pPr lvl="2" marL="1244727" indent="-339470" defTabSz="905255">
              <a:lnSpc>
                <a:spcPct val="90000"/>
              </a:lnSpc>
              <a:spcBef>
                <a:spcPts val="600"/>
              </a:spcBef>
              <a:defRPr sz="1800">
                <a:solidFill>
                  <a:srgbClr val="000000"/>
                </a:solidFill>
              </a:defRPr>
            </a:pPr>
            <a:r>
              <a:rPr sz="2871">
                <a:solidFill>
                  <a:srgbClr val="FFFFFF"/>
                </a:solidFill>
              </a:rPr>
              <a:t>Realize that nothing lasts.</a:t>
            </a:r>
            <a:endParaRPr sz="2871">
              <a:solidFill>
                <a:srgbClr val="FFFFFF"/>
              </a:solidFill>
            </a:endParaRPr>
          </a:p>
          <a:p>
            <a:pPr lvl="2" marL="1244727" indent="-339470" defTabSz="905255">
              <a:lnSpc>
                <a:spcPct val="90000"/>
              </a:lnSpc>
              <a:spcBef>
                <a:spcPts val="600"/>
              </a:spcBef>
              <a:defRPr sz="1800">
                <a:solidFill>
                  <a:srgbClr val="000000"/>
                </a:solidFill>
              </a:defRPr>
            </a:pPr>
            <a:r>
              <a:rPr sz="2871">
                <a:solidFill>
                  <a:srgbClr val="FFFFFF"/>
                </a:solidFill>
              </a:rPr>
              <a:t>Contemplate getting all of your desires.</a:t>
            </a:r>
            <a:endParaRPr sz="2871">
              <a:solidFill>
                <a:srgbClr val="FFFFFF"/>
              </a:solidFill>
            </a:endParaRPr>
          </a:p>
          <a:p>
            <a:pPr lvl="2" marL="1244727" indent="-339470" defTabSz="905255">
              <a:lnSpc>
                <a:spcPct val="90000"/>
              </a:lnSpc>
              <a:spcBef>
                <a:spcPts val="600"/>
              </a:spcBef>
              <a:defRPr sz="1800">
                <a:solidFill>
                  <a:srgbClr val="000000"/>
                </a:solidFill>
              </a:defRPr>
            </a:pPr>
            <a:r>
              <a:rPr sz="2871">
                <a:solidFill>
                  <a:srgbClr val="FFFFFF"/>
                </a:solidFill>
              </a:rPr>
              <a:t>By now you should be feeling better.</a:t>
            </a:r>
            <a:endParaRPr sz="2871">
              <a:solidFill>
                <a:srgbClr val="FFFFFF"/>
              </a:solidFil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4">
                                            <p:bg/>
                                          </p:spTgt>
                                        </p:tgtEl>
                                        <p:attrNameLst>
                                          <p:attrName>style.visibility</p:attrName>
                                        </p:attrNameLst>
                                      </p:cBhvr>
                                      <p:to>
                                        <p:strVal val="visible"/>
                                      </p:to>
                                    </p:set>
                                    <p:animEffect filter="fade" transition="in">
                                      <p:cBhvr>
                                        <p:cTn id="7" dur="500"/>
                                        <p:tgtEl>
                                          <p:spTgt spid="54">
                                            <p:bg/>
                                          </p:spTgt>
                                        </p:tgtEl>
                                      </p:cBhvr>
                                    </p:animEffect>
                                  </p:childTnLst>
                                </p:cTn>
                              </p:par>
                              <p:par>
                                <p:cTn id="8" presetClass="entr" presetSubtype="0" presetID="10" grpId="1" fill="hold">
                                  <p:stCondLst>
                                    <p:cond delay="0"/>
                                  </p:stCondLst>
                                  <p:iterate type="el" backwards="0">
                                    <p:tmAbs val="0"/>
                                  </p:iterate>
                                  <p:childTnLst>
                                    <p:set>
                                      <p:cBhvr>
                                        <p:cTn id="9" fill="hold"/>
                                        <p:tgtEl>
                                          <p:spTgt spid="54">
                                            <p:txEl>
                                              <p:pRg st="0" end="0"/>
                                            </p:txEl>
                                          </p:spTgt>
                                        </p:tgtEl>
                                        <p:attrNameLst>
                                          <p:attrName>style.visibility</p:attrName>
                                        </p:attrNameLst>
                                      </p:cBhvr>
                                      <p:to>
                                        <p:strVal val="visible"/>
                                      </p:to>
                                    </p:set>
                                    <p:animEffect filter="fade" transition="in">
                                      <p:cBhvr>
                                        <p:cTn id="10" dur="500"/>
                                        <p:tgtEl>
                                          <p:spTgt spid="54">
                                            <p:txEl>
                                              <p:pRg st="0" end="0"/>
                                            </p:txEl>
                                          </p:spTgt>
                                        </p:tgtEl>
                                      </p:cBhvr>
                                    </p:animEffect>
                                  </p:childTnLst>
                                </p:cTn>
                              </p:par>
                              <p:par>
                                <p:cTn id="11" presetClass="entr" presetSubtype="0" presetID="10" grpId="1" fill="hold">
                                  <p:stCondLst>
                                    <p:cond delay="0"/>
                                  </p:stCondLst>
                                  <p:iterate type="el" backwards="0">
                                    <p:tmAbs val="0"/>
                                  </p:iterate>
                                  <p:childTnLst>
                                    <p:set>
                                      <p:cBhvr>
                                        <p:cTn id="12" fill="hold"/>
                                        <p:tgtEl>
                                          <p:spTgt spid="54">
                                            <p:txEl>
                                              <p:pRg st="1" end="1"/>
                                            </p:txEl>
                                          </p:spTgt>
                                        </p:tgtEl>
                                        <p:attrNameLst>
                                          <p:attrName>style.visibility</p:attrName>
                                        </p:attrNameLst>
                                      </p:cBhvr>
                                      <p:to>
                                        <p:strVal val="visible"/>
                                      </p:to>
                                    </p:set>
                                    <p:animEffect filter="fade" transition="in">
                                      <p:cBhvr>
                                        <p:cTn id="13" dur="500"/>
                                        <p:tgtEl>
                                          <p:spTgt spid="54">
                                            <p:txEl>
                                              <p:pRg st="1" end="1"/>
                                            </p:txEl>
                                          </p:spTgt>
                                        </p:tgtEl>
                                      </p:cBhvr>
                                    </p:animEffect>
                                  </p:childTnLst>
                                </p:cTn>
                              </p:par>
                              <p:par>
                                <p:cTn id="14" presetClass="entr" presetSubtype="0" presetID="10" grpId="1" fill="hold">
                                  <p:stCondLst>
                                    <p:cond delay="0"/>
                                  </p:stCondLst>
                                  <p:iterate type="el" backwards="0">
                                    <p:tmAbs val="0"/>
                                  </p:iterate>
                                  <p:childTnLst>
                                    <p:set>
                                      <p:cBhvr>
                                        <p:cTn id="15" fill="hold"/>
                                        <p:tgtEl>
                                          <p:spTgt spid="54">
                                            <p:txEl>
                                              <p:pRg st="2" end="2"/>
                                            </p:txEl>
                                          </p:spTgt>
                                        </p:tgtEl>
                                        <p:attrNameLst>
                                          <p:attrName>style.visibility</p:attrName>
                                        </p:attrNameLst>
                                      </p:cBhvr>
                                      <p:to>
                                        <p:strVal val="visible"/>
                                      </p:to>
                                    </p:set>
                                    <p:animEffect filter="fade" transition="in">
                                      <p:cBhvr>
                                        <p:cTn id="16" dur="500"/>
                                        <p:tgtEl>
                                          <p:spTgt spid="54">
                                            <p:txEl>
                                              <p:pRg st="2" end="2"/>
                                            </p:txEl>
                                          </p:spTgt>
                                        </p:tgtEl>
                                      </p:cBhvr>
                                    </p:animEffect>
                                  </p:childTnLst>
                                </p:cTn>
                              </p:par>
                              <p:par>
                                <p:cTn id="17" presetClass="entr" presetSubtype="0" presetID="10" grpId="1" fill="hold">
                                  <p:stCondLst>
                                    <p:cond delay="0"/>
                                  </p:stCondLst>
                                  <p:iterate type="el" backwards="0">
                                    <p:tmAbs val="0"/>
                                  </p:iterate>
                                  <p:childTnLst>
                                    <p:set>
                                      <p:cBhvr>
                                        <p:cTn id="18" fill="hold"/>
                                        <p:tgtEl>
                                          <p:spTgt spid="54">
                                            <p:txEl>
                                              <p:pRg st="3" end="3"/>
                                            </p:txEl>
                                          </p:spTgt>
                                        </p:tgtEl>
                                        <p:attrNameLst>
                                          <p:attrName>style.visibility</p:attrName>
                                        </p:attrNameLst>
                                      </p:cBhvr>
                                      <p:to>
                                        <p:strVal val="visible"/>
                                      </p:to>
                                    </p:set>
                                    <p:animEffect filter="fade" transition="in">
                                      <p:cBhvr>
                                        <p:cTn id="19" dur="500"/>
                                        <p:tgtEl>
                                          <p:spTgt spid="54">
                                            <p:txEl>
                                              <p:pRg st="3" end="3"/>
                                            </p:txEl>
                                          </p:spTgt>
                                        </p:tgtEl>
                                      </p:cBhvr>
                                    </p:animEffect>
                                  </p:childTnLst>
                                </p:cTn>
                              </p:par>
                              <p:par>
                                <p:cTn id="20" presetClass="entr" presetSubtype="0" presetID="10" grpId="1" fill="hold">
                                  <p:stCondLst>
                                    <p:cond delay="0"/>
                                  </p:stCondLst>
                                  <p:iterate type="el" backwards="0">
                                    <p:tmAbs val="0"/>
                                  </p:iterate>
                                  <p:childTnLst>
                                    <p:set>
                                      <p:cBhvr>
                                        <p:cTn id="21" fill="hold"/>
                                        <p:tgtEl>
                                          <p:spTgt spid="54">
                                            <p:txEl>
                                              <p:pRg st="4" end="4"/>
                                            </p:txEl>
                                          </p:spTgt>
                                        </p:tgtEl>
                                        <p:attrNameLst>
                                          <p:attrName>style.visibility</p:attrName>
                                        </p:attrNameLst>
                                      </p:cBhvr>
                                      <p:to>
                                        <p:strVal val="visible"/>
                                      </p:to>
                                    </p:set>
                                    <p:animEffect filter="fade" transition="in">
                                      <p:cBhvr>
                                        <p:cTn id="22" dur="500"/>
                                        <p:tgtEl>
                                          <p:spTgt spid="54">
                                            <p:txEl>
                                              <p:pRg st="4" end="4"/>
                                            </p:txEl>
                                          </p:spTgt>
                                        </p:tgtEl>
                                      </p:cBhvr>
                                    </p:animEffect>
                                  </p:childTnLst>
                                </p:cTn>
                              </p:par>
                              <p:par>
                                <p:cTn id="23" presetClass="entr" presetSubtype="0" presetID="10" grpId="1" fill="hold">
                                  <p:stCondLst>
                                    <p:cond delay="0"/>
                                  </p:stCondLst>
                                  <p:iterate type="el" backwards="0">
                                    <p:tmAbs val="0"/>
                                  </p:iterate>
                                  <p:childTnLst>
                                    <p:set>
                                      <p:cBhvr>
                                        <p:cTn id="24" fill="hold"/>
                                        <p:tgtEl>
                                          <p:spTgt spid="54">
                                            <p:txEl>
                                              <p:pRg st="5" end="5"/>
                                            </p:txEl>
                                          </p:spTgt>
                                        </p:tgtEl>
                                        <p:attrNameLst>
                                          <p:attrName>style.visibility</p:attrName>
                                        </p:attrNameLst>
                                      </p:cBhvr>
                                      <p:to>
                                        <p:strVal val="visible"/>
                                      </p:to>
                                    </p:set>
                                    <p:animEffect filter="fade" transition="in">
                                      <p:cBhvr>
                                        <p:cTn id="25" dur="500"/>
                                        <p:tgtEl>
                                          <p:spTgt spid="54">
                                            <p:txEl>
                                              <p:pRg st="5" end="5"/>
                                            </p:txEl>
                                          </p:spTgt>
                                        </p:tgtEl>
                                      </p:cBhvr>
                                    </p:animEffect>
                                  </p:childTnLst>
                                </p:cTn>
                              </p:par>
                              <p:par>
                                <p:cTn id="26" presetClass="entr" presetSubtype="0" presetID="10" grpId="1" fill="hold">
                                  <p:stCondLst>
                                    <p:cond delay="0"/>
                                  </p:stCondLst>
                                  <p:iterate type="el" backwards="0">
                                    <p:tmAbs val="0"/>
                                  </p:iterate>
                                  <p:childTnLst>
                                    <p:set>
                                      <p:cBhvr>
                                        <p:cTn id="27" fill="hold"/>
                                        <p:tgtEl>
                                          <p:spTgt spid="54">
                                            <p:txEl>
                                              <p:pRg st="6" end="6"/>
                                            </p:txEl>
                                          </p:spTgt>
                                        </p:tgtEl>
                                        <p:attrNameLst>
                                          <p:attrName>style.visibility</p:attrName>
                                        </p:attrNameLst>
                                      </p:cBhvr>
                                      <p:to>
                                        <p:strVal val="visible"/>
                                      </p:to>
                                    </p:set>
                                    <p:animEffect filter="fade" transition="in">
                                      <p:cBhvr>
                                        <p:cTn id="28" dur="500"/>
                                        <p:tgtEl>
                                          <p:spTgt spid="5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0" grpId="1" fill="hold">
                                  <p:stCondLst>
                                    <p:cond delay="0"/>
                                  </p:stCondLst>
                                  <p:iterate type="el" backwards="0">
                                    <p:tmAbs val="0"/>
                                  </p:iterate>
                                  <p:childTnLst>
                                    <p:set>
                                      <p:cBhvr>
                                        <p:cTn id="32" fill="hold"/>
                                        <p:tgtEl>
                                          <p:spTgt spid="54">
                                            <p:txEl>
                                              <p:pRg st="7" end="7"/>
                                            </p:txEl>
                                          </p:spTgt>
                                        </p:tgtEl>
                                        <p:attrNameLst>
                                          <p:attrName>style.visibility</p:attrName>
                                        </p:attrNameLst>
                                      </p:cBhvr>
                                      <p:to>
                                        <p:strVal val="visible"/>
                                      </p:to>
                                    </p:set>
                                    <p:animEffect filter="fade" transition="in">
                                      <p:cBhvr>
                                        <p:cTn id="33" dur="500"/>
                                        <p:tgtEl>
                                          <p:spTgt spid="54">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body" idx="1"/>
          </p:nvPr>
        </p:nvSpPr>
        <p:spPr>
          <a:xfrm>
            <a:off x="191991" y="133350"/>
            <a:ext cx="8947247" cy="4495800"/>
          </a:xfrm>
          <a:prstGeom prst="rect">
            <a:avLst/>
          </a:prstGeom>
        </p:spPr>
        <p:txBody>
          <a:bodyPr/>
          <a:lstStyle/>
          <a:p>
            <a:pPr lvl="0">
              <a:lnSpc>
                <a:spcPct val="90000"/>
              </a:lnSpc>
              <a:spcBef>
                <a:spcPts val="600"/>
              </a:spcBef>
              <a:defRPr sz="1800">
                <a:solidFill>
                  <a:srgbClr val="000000"/>
                </a:solidFill>
              </a:defRPr>
            </a:pPr>
            <a:r>
              <a:rPr sz="2900">
                <a:solidFill>
                  <a:srgbClr val="FFFFFF"/>
                </a:solidFill>
              </a:rPr>
              <a:t>INTERNET SUGGESTIONS</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Meditate</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Paradise-Engineering - David Pearce</a:t>
            </a:r>
            <a:endParaRPr sz="2900">
              <a:solidFill>
                <a:srgbClr val="FFFFFF"/>
              </a:solidFill>
            </a:endParaRPr>
          </a:p>
          <a:p>
            <a:pPr lvl="1" marL="800100" indent="-342900">
              <a:lnSpc>
                <a:spcPct val="90000"/>
              </a:lnSpc>
              <a:spcBef>
                <a:spcPts val="600"/>
              </a:spcBef>
              <a:buChar char="•"/>
              <a:defRPr sz="1800">
                <a:solidFill>
                  <a:srgbClr val="000000"/>
                </a:solidFill>
              </a:defRPr>
            </a:pPr>
            <a:r>
              <a:rPr sz="2900">
                <a:solidFill>
                  <a:srgbClr val="FFFFFF"/>
                </a:solidFill>
              </a:rPr>
              <a:t>WikiHow - How to stop suffering in silence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6">
                                            <p:bg/>
                                          </p:spTgt>
                                        </p:tgtEl>
                                        <p:attrNameLst>
                                          <p:attrName>style.visibility</p:attrName>
                                        </p:attrNameLst>
                                      </p:cBhvr>
                                      <p:to>
                                        <p:strVal val="visible"/>
                                      </p:to>
                                    </p:set>
                                    <p:animEffect filter="fade" transition="in">
                                      <p:cBhvr>
                                        <p:cTn id="7" dur="500"/>
                                        <p:tgtEl>
                                          <p:spTgt spid="56">
                                            <p:bg/>
                                          </p:spTgt>
                                        </p:tgtEl>
                                      </p:cBhvr>
                                    </p:animEffect>
                                  </p:childTnLst>
                                </p:cTn>
                              </p:par>
                              <p:par>
                                <p:cTn id="8" presetClass="entr" presetSubtype="0" presetID="10" grpId="1" fill="hold">
                                  <p:stCondLst>
                                    <p:cond delay="0"/>
                                  </p:stCondLst>
                                  <p:iterate type="el" backwards="0">
                                    <p:tmAbs val="0"/>
                                  </p:iterate>
                                  <p:childTnLst>
                                    <p:set>
                                      <p:cBhvr>
                                        <p:cTn id="9" fill="hold"/>
                                        <p:tgtEl>
                                          <p:spTgt spid="56">
                                            <p:txEl>
                                              <p:pRg st="0" end="0"/>
                                            </p:txEl>
                                          </p:spTgt>
                                        </p:tgtEl>
                                        <p:attrNameLst>
                                          <p:attrName>style.visibility</p:attrName>
                                        </p:attrNameLst>
                                      </p:cBhvr>
                                      <p:to>
                                        <p:strVal val="visible"/>
                                      </p:to>
                                    </p:set>
                                    <p:animEffect filter="fade" transition="in">
                                      <p:cBhvr>
                                        <p:cTn id="10" dur="500"/>
                                        <p:tgtEl>
                                          <p:spTgt spid="56">
                                            <p:txEl>
                                              <p:pRg st="0" end="0"/>
                                            </p:txEl>
                                          </p:spTgt>
                                        </p:tgtEl>
                                      </p:cBhvr>
                                    </p:animEffect>
                                  </p:childTnLst>
                                </p:cTn>
                              </p:par>
                              <p:par>
                                <p:cTn id="11" presetClass="entr" presetSubtype="0" presetID="10" grpId="1" fill="hold">
                                  <p:stCondLst>
                                    <p:cond delay="0"/>
                                  </p:stCondLst>
                                  <p:iterate type="el" backwards="0">
                                    <p:tmAbs val="0"/>
                                  </p:iterate>
                                  <p:childTnLst>
                                    <p:set>
                                      <p:cBhvr>
                                        <p:cTn id="12" fill="hold"/>
                                        <p:tgtEl>
                                          <p:spTgt spid="56">
                                            <p:txEl>
                                              <p:pRg st="1" end="1"/>
                                            </p:txEl>
                                          </p:spTgt>
                                        </p:tgtEl>
                                        <p:attrNameLst>
                                          <p:attrName>style.visibility</p:attrName>
                                        </p:attrNameLst>
                                      </p:cBhvr>
                                      <p:to>
                                        <p:strVal val="visible"/>
                                      </p:to>
                                    </p:set>
                                    <p:animEffect filter="fade" transition="in">
                                      <p:cBhvr>
                                        <p:cTn id="13" dur="500"/>
                                        <p:tgtEl>
                                          <p:spTgt spid="56">
                                            <p:txEl>
                                              <p:pRg st="1" end="1"/>
                                            </p:txEl>
                                          </p:spTgt>
                                        </p:tgtEl>
                                      </p:cBhvr>
                                    </p:animEffect>
                                  </p:childTnLst>
                                </p:cTn>
                              </p:par>
                              <p:par>
                                <p:cTn id="14" presetClass="entr" presetSubtype="0" presetID="10" grpId="1" fill="hold">
                                  <p:stCondLst>
                                    <p:cond delay="0"/>
                                  </p:stCondLst>
                                  <p:iterate type="el" backwards="0">
                                    <p:tmAbs val="0"/>
                                  </p:iterate>
                                  <p:childTnLst>
                                    <p:set>
                                      <p:cBhvr>
                                        <p:cTn id="15" fill="hold"/>
                                        <p:tgtEl>
                                          <p:spTgt spid="56">
                                            <p:txEl>
                                              <p:pRg st="2" end="2"/>
                                            </p:txEl>
                                          </p:spTgt>
                                        </p:tgtEl>
                                        <p:attrNameLst>
                                          <p:attrName>style.visibility</p:attrName>
                                        </p:attrNameLst>
                                      </p:cBhvr>
                                      <p:to>
                                        <p:strVal val="visible"/>
                                      </p:to>
                                    </p:set>
                                    <p:animEffect filter="fade" transition="in">
                                      <p:cBhvr>
                                        <p:cTn id="16" dur="500"/>
                                        <p:tgtEl>
                                          <p:spTgt spid="56">
                                            <p:txEl>
                                              <p:pRg st="2" end="2"/>
                                            </p:txEl>
                                          </p:spTgt>
                                        </p:tgtEl>
                                      </p:cBhvr>
                                    </p:animEffect>
                                  </p:childTnLst>
                                </p:cTn>
                              </p:par>
                              <p:par>
                                <p:cTn id="17" presetClass="entr" presetSubtype="0" presetID="10" grpId="1" fill="hold">
                                  <p:stCondLst>
                                    <p:cond delay="0"/>
                                  </p:stCondLst>
                                  <p:iterate type="el" backwards="0">
                                    <p:tmAbs val="0"/>
                                  </p:iterate>
                                  <p:childTnLst>
                                    <p:set>
                                      <p:cBhvr>
                                        <p:cTn id="18" fill="hold"/>
                                        <p:tgtEl>
                                          <p:spTgt spid="56">
                                            <p:txEl>
                                              <p:pRg st="3" end="3"/>
                                            </p:txEl>
                                          </p:spTgt>
                                        </p:tgtEl>
                                        <p:attrNameLst>
                                          <p:attrName>style.visibility</p:attrName>
                                        </p:attrNameLst>
                                      </p:cBhvr>
                                      <p:to>
                                        <p:strVal val="visible"/>
                                      </p:to>
                                    </p:set>
                                    <p:animEffect filter="fade" transition="in">
                                      <p:cBhvr>
                                        <p:cTn id="19" dur="500"/>
                                        <p:tgtEl>
                                          <p:spTgt spid="5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 name="Screen Shot 2015-06-10 at 9.30.19 AM.png"/>
          <p:cNvPicPr/>
          <p:nvPr/>
        </p:nvPicPr>
        <p:blipFill>
          <a:blip r:embed="rId2">
            <a:extLst/>
          </a:blip>
          <a:stretch>
            <a:fillRect/>
          </a:stretch>
        </p:blipFill>
        <p:spPr>
          <a:xfrm>
            <a:off x="1164555" y="0"/>
            <a:ext cx="6814890" cy="514350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Screen Shot 2015-06-10 at 9.30.31 AM.png"/>
          <p:cNvPicPr/>
          <p:nvPr/>
        </p:nvPicPr>
        <p:blipFill>
          <a:blip r:embed="rId2">
            <a:extLst/>
          </a:blip>
          <a:stretch>
            <a:fillRect/>
          </a:stretch>
        </p:blipFill>
        <p:spPr>
          <a:xfrm>
            <a:off x="1204912" y="0"/>
            <a:ext cx="6734176" cy="514350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Screen Shot 2015-06-10 at 9.30.40 AM.png"/>
          <p:cNvPicPr/>
          <p:nvPr/>
        </p:nvPicPr>
        <p:blipFill>
          <a:blip r:embed="rId2">
            <a:extLst/>
          </a:blip>
          <a:stretch>
            <a:fillRect/>
          </a:stretch>
        </p:blipFill>
        <p:spPr>
          <a:xfrm>
            <a:off x="1201118" y="0"/>
            <a:ext cx="6741764" cy="514350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 name="Screen Shot 2015-06-10 at 9.30.53 AM.png"/>
          <p:cNvPicPr/>
          <p:nvPr/>
        </p:nvPicPr>
        <p:blipFill>
          <a:blip r:embed="rId2">
            <a:extLst/>
          </a:blip>
          <a:stretch>
            <a:fillRect/>
          </a:stretch>
        </p:blipFill>
        <p:spPr>
          <a:xfrm>
            <a:off x="1149594" y="0"/>
            <a:ext cx="6844812" cy="514350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6" name="Screen Shot 2015-06-10 at 9.31.00 AM.png"/>
          <p:cNvPicPr/>
          <p:nvPr/>
        </p:nvPicPr>
        <p:blipFill>
          <a:blip r:embed="rId2">
            <a:extLst/>
          </a:blip>
          <a:stretch>
            <a:fillRect/>
          </a:stretch>
        </p:blipFill>
        <p:spPr>
          <a:xfrm>
            <a:off x="1203300" y="0"/>
            <a:ext cx="6737400" cy="5143500"/>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DDDDDD"/>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DDDD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DDDDD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DDDDDD"/>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DDDD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DDDDD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