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58" r:id="rId3"/>
    <p:sldId id="260" r:id="rId4"/>
    <p:sldId id="259" r:id="rId5"/>
    <p:sldId id="283" r:id="rId6"/>
    <p:sldId id="261" r:id="rId7"/>
    <p:sldId id="263" r:id="rId8"/>
    <p:sldId id="284" r:id="rId9"/>
    <p:sldId id="266" r:id="rId10"/>
    <p:sldId id="268" r:id="rId11"/>
    <p:sldId id="285" r:id="rId12"/>
    <p:sldId id="276" r:id="rId13"/>
    <p:sldId id="277" r:id="rId14"/>
    <p:sldId id="278" r:id="rId15"/>
    <p:sldId id="279" r:id="rId16"/>
    <p:sldId id="286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9A57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750" autoAdjust="0"/>
    <p:restoredTop sz="94660"/>
  </p:normalViewPr>
  <p:slideViewPr>
    <p:cSldViewPr>
      <p:cViewPr>
        <p:scale>
          <a:sx n="70" d="100"/>
          <a:sy n="70" d="100"/>
        </p:scale>
        <p:origin x="-312" y="-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FA2EE-B637-4C63-BE72-664EFC23950F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703B1-D5E9-41B1-87AC-FF4A1D31FE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972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703B1-D5E9-41B1-87AC-FF4A1D31FE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9090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906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545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39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296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869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227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175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218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765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807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905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48D42-E935-47AC-8BAA-9485F7C65D84}" type="datetimeFigureOut">
              <a:rPr lang="en-US" smtClean="0"/>
              <a:pPr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91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860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The Truth about Worship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86150"/>
            <a:ext cx="6400800" cy="13144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Revelation 4 and 5; Isaiah 29:13</a:t>
            </a:r>
          </a:p>
        </p:txBody>
      </p:sp>
    </p:spTree>
    <p:extLst>
      <p:ext uri="{BB962C8B-B14F-4D97-AF65-F5344CB8AC3E}">
        <p14:creationId xmlns:p14="http://schemas.microsoft.com/office/powerpoint/2010/main" xmlns="" val="382032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8150"/>
            <a:ext cx="8686800" cy="4705350"/>
          </a:xfrm>
        </p:spPr>
        <p:txBody>
          <a:bodyPr>
            <a:normAutofit/>
          </a:bodyPr>
          <a:lstStyle/>
          <a:p>
            <a:r>
              <a:rPr lang="en-US" dirty="0"/>
              <a:t>Corporate Worship: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is Ultimate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is Primary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is Beautiful</a:t>
            </a:r>
          </a:p>
        </p:txBody>
      </p:sp>
    </p:spTree>
    <p:extLst>
      <p:ext uri="{BB962C8B-B14F-4D97-AF65-F5344CB8AC3E}">
        <p14:creationId xmlns:p14="http://schemas.microsoft.com/office/powerpoint/2010/main" xmlns="" val="296172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3350"/>
            <a:ext cx="3962400" cy="264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0"/>
            <a:ext cx="2995529" cy="2995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341" y="2571750"/>
            <a:ext cx="362624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90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50"/>
            <a:ext cx="8686800" cy="4857749"/>
          </a:xfrm>
        </p:spPr>
        <p:txBody>
          <a:bodyPr>
            <a:normAutofit/>
          </a:bodyPr>
          <a:lstStyle/>
          <a:p>
            <a:r>
              <a:rPr lang="en-US" dirty="0"/>
              <a:t>Corporate Worship: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is Ultimate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is Primary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is Beautiful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is Love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is Just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is God (known/experienced through the Spirit)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80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38150"/>
            <a:ext cx="8534400" cy="4705349"/>
          </a:xfrm>
        </p:spPr>
        <p:txBody>
          <a:bodyPr>
            <a:normAutofit/>
          </a:bodyPr>
          <a:lstStyle/>
          <a:p>
            <a:r>
              <a:rPr lang="en-US" dirty="0"/>
              <a:t>What is your worship like? 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response of all that you are to God?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the trajectory of your life changed?</a:t>
            </a:r>
          </a:p>
        </p:txBody>
      </p:sp>
    </p:spTree>
    <p:extLst>
      <p:ext uri="{BB962C8B-B14F-4D97-AF65-F5344CB8AC3E}">
        <p14:creationId xmlns:p14="http://schemas.microsoft.com/office/powerpoint/2010/main" xmlns="" val="57889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8150"/>
            <a:ext cx="8839200" cy="4705350"/>
          </a:xfrm>
        </p:spPr>
        <p:txBody>
          <a:bodyPr>
            <a:normAutofit/>
          </a:bodyPr>
          <a:lstStyle/>
          <a:p>
            <a:r>
              <a:rPr lang="en-US" dirty="0"/>
              <a:t>Who are you worshiping?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do you obsess over?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have you ascribed worth to in your </a:t>
            </a:r>
            <a:r>
              <a:rPr lang="en-US" dirty="0" smtClean="0"/>
              <a:t>time: relationships</a:t>
            </a:r>
            <a:r>
              <a:rPr lang="en-US" dirty="0"/>
              <a:t>, choices, dreams, families?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62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5750"/>
            <a:ext cx="8991600" cy="4781550"/>
          </a:xfrm>
        </p:spPr>
        <p:txBody>
          <a:bodyPr>
            <a:normAutofit/>
          </a:bodyPr>
          <a:lstStyle/>
          <a:p>
            <a:r>
              <a:rPr lang="en-US" dirty="0"/>
              <a:t>What does our corporate worship look like?</a:t>
            </a:r>
          </a:p>
          <a:p>
            <a:pPr lvl="1"/>
            <a:r>
              <a:rPr lang="en-US" dirty="0" smtClean="0"/>
              <a:t>Moving </a:t>
            </a:r>
            <a:r>
              <a:rPr lang="en-US" dirty="0"/>
              <a:t>you from self-worship to </a:t>
            </a:r>
            <a:r>
              <a:rPr lang="en-US" dirty="0" smtClean="0"/>
              <a:t>God-centered </a:t>
            </a:r>
            <a:r>
              <a:rPr lang="en-US" dirty="0"/>
              <a:t>worship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hallenging </a:t>
            </a:r>
            <a:r>
              <a:rPr lang="en-US" dirty="0"/>
              <a:t>the mind, stirring the emotions, changing the trajectory of life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focused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38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9550"/>
            <a:ext cx="8763000" cy="4933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Psalm 96:6-8</a:t>
            </a:r>
          </a:p>
          <a:p>
            <a:pPr marL="0" indent="0">
              <a:buNone/>
            </a:pPr>
            <a:r>
              <a:rPr lang="en-US" b="1" baseline="30000" dirty="0"/>
              <a:t>6 </a:t>
            </a:r>
            <a:r>
              <a:rPr lang="en-US" dirty="0"/>
              <a:t>Splendor and majesty are before Him,</a:t>
            </a:r>
            <a:br>
              <a:rPr lang="en-US" dirty="0"/>
            </a:br>
            <a:r>
              <a:rPr lang="en-US" dirty="0"/>
              <a:t>Strength and beauty are in His sanctuary.</a:t>
            </a:r>
          </a:p>
          <a:p>
            <a:pPr marL="0" indent="0">
              <a:buNone/>
            </a:pPr>
            <a:r>
              <a:rPr lang="en-US" b="1" baseline="30000" dirty="0"/>
              <a:t>7 </a:t>
            </a:r>
            <a:r>
              <a:rPr lang="en-US" dirty="0" smtClean="0"/>
              <a:t>Ascribe </a:t>
            </a:r>
            <a:r>
              <a:rPr lang="en-US" dirty="0"/>
              <a:t>to the </a:t>
            </a:r>
            <a:r>
              <a:rPr lang="en-US" cap="small" dirty="0"/>
              <a:t>Lord</a:t>
            </a:r>
            <a:r>
              <a:rPr lang="en-US" dirty="0"/>
              <a:t>, O families of the peoples,</a:t>
            </a:r>
            <a:br>
              <a:rPr lang="en-US" dirty="0"/>
            </a:br>
            <a:r>
              <a:rPr lang="en-US" dirty="0" smtClean="0"/>
              <a:t>Ascribe </a:t>
            </a:r>
            <a:r>
              <a:rPr lang="en-US" dirty="0"/>
              <a:t>to the </a:t>
            </a:r>
            <a:r>
              <a:rPr lang="en-US" cap="small" dirty="0"/>
              <a:t>Lord</a:t>
            </a:r>
            <a:r>
              <a:rPr lang="en-US" dirty="0"/>
              <a:t> glory and strength.</a:t>
            </a:r>
            <a:br>
              <a:rPr lang="en-US" dirty="0"/>
            </a:br>
            <a:r>
              <a:rPr lang="en-US" b="1" baseline="30000" dirty="0"/>
              <a:t>8 </a:t>
            </a:r>
            <a:r>
              <a:rPr lang="en-US" dirty="0" smtClean="0"/>
              <a:t>Ascribe </a:t>
            </a:r>
            <a:r>
              <a:rPr lang="en-US" dirty="0"/>
              <a:t>to the </a:t>
            </a:r>
            <a:r>
              <a:rPr lang="en-US" cap="small" dirty="0"/>
              <a:t>Lord</a:t>
            </a:r>
            <a:r>
              <a:rPr lang="en-US" dirty="0"/>
              <a:t> the glory of His name;</a:t>
            </a:r>
            <a:br>
              <a:rPr lang="en-US" dirty="0"/>
            </a:br>
            <a:r>
              <a:rPr lang="en-US" dirty="0"/>
              <a:t>Bring an </a:t>
            </a:r>
            <a:r>
              <a:rPr lang="en-US" dirty="0" smtClean="0"/>
              <a:t>offering </a:t>
            </a:r>
            <a:r>
              <a:rPr lang="en-US" dirty="0"/>
              <a:t>and come into His courts.</a:t>
            </a:r>
          </a:p>
        </p:txBody>
      </p:sp>
    </p:spTree>
    <p:extLst>
      <p:ext uri="{BB962C8B-B14F-4D97-AF65-F5344CB8AC3E}">
        <p14:creationId xmlns:p14="http://schemas.microsoft.com/office/powerpoint/2010/main" xmlns="" val="12169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9550"/>
            <a:ext cx="8947245" cy="47815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</a:t>
            </a:r>
            <a:r>
              <a:rPr lang="en-US" dirty="0"/>
              <a:t>want to shift our focus away from us, from self-worship, and to worshiping the proper recipient</a:t>
            </a:r>
          </a:p>
          <a:p>
            <a:r>
              <a:rPr lang="en-US" dirty="0" smtClean="0"/>
              <a:t>Our </a:t>
            </a:r>
            <a:r>
              <a:rPr lang="en-US" dirty="0"/>
              <a:t>time, message, and lyrics are designed to redirect your daily lives into true worship</a:t>
            </a:r>
          </a:p>
          <a:p>
            <a:r>
              <a:rPr lang="en-US" dirty="0"/>
              <a:t>3 questions:</a:t>
            </a:r>
          </a:p>
          <a:p>
            <a:pPr lvl="1"/>
            <a:r>
              <a:rPr lang="en-US" dirty="0" smtClean="0"/>
              <a:t>1 - </a:t>
            </a:r>
            <a:r>
              <a:rPr lang="en-US" dirty="0"/>
              <a:t>What is worship?</a:t>
            </a:r>
          </a:p>
          <a:p>
            <a:pPr lvl="1"/>
            <a:r>
              <a:rPr lang="en-US" dirty="0" smtClean="0"/>
              <a:t>2 - </a:t>
            </a:r>
            <a:r>
              <a:rPr lang="en-US" dirty="0"/>
              <a:t>What am I worshiping?</a:t>
            </a:r>
          </a:p>
          <a:p>
            <a:pPr lvl="1"/>
            <a:r>
              <a:rPr lang="en-US" dirty="0" smtClean="0"/>
              <a:t>3 - </a:t>
            </a:r>
            <a:r>
              <a:rPr lang="en-US" dirty="0"/>
              <a:t>What does worship look like?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36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9550"/>
            <a:ext cx="8991600" cy="4933950"/>
          </a:xfrm>
        </p:spPr>
        <p:txBody>
          <a:bodyPr>
            <a:normAutofit/>
          </a:bodyPr>
          <a:lstStyle/>
          <a:p>
            <a:r>
              <a:rPr lang="en-US" dirty="0"/>
              <a:t>What is worship?</a:t>
            </a:r>
          </a:p>
          <a:p>
            <a:r>
              <a:rPr lang="en-US" dirty="0" smtClean="0"/>
              <a:t>First</a:t>
            </a:r>
            <a:r>
              <a:rPr lang="en-US" dirty="0"/>
              <a:t>, know that God doesn’t need our worship</a:t>
            </a:r>
          </a:p>
          <a:p>
            <a:r>
              <a:rPr lang="en-US" dirty="0"/>
              <a:t>“Worship is the believer’s response of all that they </a:t>
            </a:r>
            <a:r>
              <a:rPr lang="en-US" dirty="0" smtClean="0"/>
              <a:t>are - </a:t>
            </a:r>
            <a:r>
              <a:rPr lang="en-US" dirty="0"/>
              <a:t>mind, emotions, will, </a:t>
            </a:r>
            <a:r>
              <a:rPr lang="en-US" dirty="0" smtClean="0"/>
              <a:t>body - to </a:t>
            </a:r>
            <a:r>
              <a:rPr lang="en-US" dirty="0"/>
              <a:t>what God is and says and does.” (</a:t>
            </a:r>
            <a:r>
              <a:rPr lang="en-US" dirty="0" err="1"/>
              <a:t>Weirsbe</a:t>
            </a:r>
            <a:r>
              <a:rPr lang="en-US" dirty="0"/>
              <a:t>)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fullest love is when you express love (Lewis)</a:t>
            </a:r>
          </a:p>
          <a:p>
            <a:r>
              <a:rPr lang="en-US" dirty="0"/>
              <a:t>God loved us &amp;</a:t>
            </a:r>
            <a:r>
              <a:rPr lang="en-US" dirty="0" smtClean="0"/>
              <a:t> </a:t>
            </a:r>
            <a:r>
              <a:rPr lang="en-US" dirty="0"/>
              <a:t>expressed it in </a:t>
            </a:r>
            <a:r>
              <a:rPr lang="en-US" dirty="0" smtClean="0"/>
              <a:t>Christ - on </a:t>
            </a:r>
            <a:r>
              <a:rPr lang="en-US" dirty="0"/>
              <a:t>the cross</a:t>
            </a:r>
          </a:p>
          <a:p>
            <a:r>
              <a:rPr lang="en-US" dirty="0" smtClean="0"/>
              <a:t>Are </a:t>
            </a:r>
            <a:r>
              <a:rPr lang="en-US" dirty="0"/>
              <a:t>we expressing our love fully to God?</a:t>
            </a:r>
          </a:p>
        </p:txBody>
      </p:sp>
    </p:spTree>
    <p:extLst>
      <p:ext uri="{BB962C8B-B14F-4D97-AF65-F5344CB8AC3E}">
        <p14:creationId xmlns:p14="http://schemas.microsoft.com/office/powerpoint/2010/main" xmlns="" val="98893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3350"/>
            <a:ext cx="9067800" cy="5010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Revelation 4:8, 11</a:t>
            </a:r>
          </a:p>
          <a:p>
            <a:pPr marL="0" indent="0">
              <a:buNone/>
            </a:pPr>
            <a:r>
              <a:rPr lang="en-US" b="1" baseline="30000" dirty="0"/>
              <a:t>8 </a:t>
            </a:r>
            <a:r>
              <a:rPr lang="en-US" dirty="0"/>
              <a:t>And the four living creatures, each one of them having six wings, are full of eyes around and within; and day and night </a:t>
            </a:r>
            <a:r>
              <a:rPr lang="en-US" dirty="0" smtClean="0"/>
              <a:t>they </a:t>
            </a:r>
            <a:r>
              <a:rPr lang="en-US" dirty="0"/>
              <a:t>do not cease to say</a:t>
            </a:r>
            <a:r>
              <a:rPr lang="en-US" dirty="0" smtClean="0"/>
              <a:t>, “</a:t>
            </a:r>
            <a:r>
              <a:rPr lang="en-US" cap="small" dirty="0"/>
              <a:t>Holy, holy, holy</a:t>
            </a:r>
            <a:r>
              <a:rPr lang="en-US" dirty="0"/>
              <a:t> </a:t>
            </a:r>
            <a:r>
              <a:rPr lang="en-US" i="1" dirty="0"/>
              <a:t>is</a:t>
            </a:r>
            <a:r>
              <a:rPr lang="en-US" dirty="0"/>
              <a:t> </a:t>
            </a:r>
            <a:r>
              <a:rPr lang="en-US" cap="small" dirty="0"/>
              <a:t>the</a:t>
            </a:r>
            <a:r>
              <a:rPr lang="en-US" dirty="0"/>
              <a:t> </a:t>
            </a:r>
            <a:r>
              <a:rPr lang="en-US" cap="small" dirty="0"/>
              <a:t>Lord God, the Almighty</a:t>
            </a:r>
            <a:r>
              <a:rPr lang="en-US" dirty="0"/>
              <a:t>, </a:t>
            </a:r>
            <a:r>
              <a:rPr lang="en-US" cap="small" dirty="0"/>
              <a:t>who was and who is and who</a:t>
            </a:r>
            <a:r>
              <a:rPr lang="en-US" dirty="0"/>
              <a:t> </a:t>
            </a:r>
            <a:r>
              <a:rPr lang="en-US" cap="small" dirty="0" smtClean="0"/>
              <a:t>is </a:t>
            </a:r>
            <a:r>
              <a:rPr lang="en-US" cap="small" dirty="0"/>
              <a:t>to come</a:t>
            </a:r>
            <a:r>
              <a:rPr lang="en-US" dirty="0" smtClean="0"/>
              <a:t>.” […] </a:t>
            </a:r>
            <a:r>
              <a:rPr lang="en-US" b="1" baseline="30000" dirty="0"/>
              <a:t>11 </a:t>
            </a:r>
            <a:r>
              <a:rPr lang="en-US" dirty="0"/>
              <a:t>“Worthy are You, our Lord and our God, to receive glory and honor and power; for You created all things, and because of Your will they </a:t>
            </a:r>
            <a:r>
              <a:rPr lang="en-US" dirty="0" smtClean="0"/>
              <a:t>existed</a:t>
            </a:r>
            <a:r>
              <a:rPr lang="en-US" dirty="0"/>
              <a:t>, and were created.”</a:t>
            </a:r>
          </a:p>
        </p:txBody>
      </p:sp>
    </p:spTree>
    <p:extLst>
      <p:ext uri="{BB962C8B-B14F-4D97-AF65-F5344CB8AC3E}">
        <p14:creationId xmlns:p14="http://schemas.microsoft.com/office/powerpoint/2010/main" xmlns="" val="2581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3350"/>
            <a:ext cx="8991600" cy="5010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Revelation 5:6, 9</a:t>
            </a:r>
          </a:p>
          <a:p>
            <a:pPr marL="0" indent="0">
              <a:buNone/>
            </a:pPr>
            <a:r>
              <a:rPr lang="en-US" b="1" baseline="30000" dirty="0"/>
              <a:t>6 </a:t>
            </a:r>
            <a:r>
              <a:rPr lang="en-US" dirty="0"/>
              <a:t>And I saw </a:t>
            </a:r>
            <a:r>
              <a:rPr lang="en-US" dirty="0" smtClean="0"/>
              <a:t>between </a:t>
            </a:r>
            <a:r>
              <a:rPr lang="en-US" dirty="0"/>
              <a:t>the throne (with the four living creatures) and the elders a Lamb standing, as if slain, having seven horns and seven eyes, which are the seven Spirits of God, sent out into all the earth</a:t>
            </a:r>
            <a:r>
              <a:rPr lang="en-US" dirty="0" smtClean="0"/>
              <a:t>. […] </a:t>
            </a:r>
            <a:r>
              <a:rPr lang="en-US" b="1" baseline="30000" dirty="0" smtClean="0"/>
              <a:t>9</a:t>
            </a:r>
            <a:r>
              <a:rPr lang="en-US" b="1" baseline="30000" dirty="0"/>
              <a:t> </a:t>
            </a:r>
            <a:r>
              <a:rPr lang="en-US" dirty="0"/>
              <a:t>And they </a:t>
            </a:r>
            <a:r>
              <a:rPr lang="en-US" dirty="0" smtClean="0"/>
              <a:t>sang </a:t>
            </a:r>
            <a:r>
              <a:rPr lang="en-US" dirty="0"/>
              <a:t>a new song, saying</a:t>
            </a:r>
            <a:r>
              <a:rPr lang="en-US" dirty="0" smtClean="0"/>
              <a:t>, “</a:t>
            </a:r>
            <a:r>
              <a:rPr lang="en-US" dirty="0"/>
              <a:t>Worthy are You to take the </a:t>
            </a:r>
            <a:r>
              <a:rPr lang="en-US" dirty="0" smtClean="0"/>
              <a:t>book </a:t>
            </a:r>
            <a:r>
              <a:rPr lang="en-US" dirty="0"/>
              <a:t>and to break its seals; for You were slain, and purchased for God with Your blood </a:t>
            </a:r>
            <a:r>
              <a:rPr lang="en-US" i="1" dirty="0"/>
              <a:t>men</a:t>
            </a:r>
            <a:r>
              <a:rPr lang="en-US" dirty="0"/>
              <a:t> from every tribe and tongue and people and nation.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6149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350"/>
            <a:ext cx="9144000" cy="4960183"/>
          </a:xfrm>
        </p:spPr>
        <p:txBody>
          <a:bodyPr>
            <a:normAutofit/>
          </a:bodyPr>
          <a:lstStyle/>
          <a:p>
            <a:r>
              <a:rPr lang="en-US" dirty="0"/>
              <a:t>What am I worshiping?</a:t>
            </a:r>
          </a:p>
          <a:p>
            <a:r>
              <a:rPr lang="en-US" dirty="0"/>
              <a:t>1) Man was created to worship God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fall of man into sin so that we marvel at and obsess over and worship the wrong things</a:t>
            </a:r>
          </a:p>
          <a:p>
            <a:r>
              <a:rPr lang="en-US" dirty="0"/>
              <a:t>2) We instinctually worship what brings us the most joy (what we believe or want to bring us the most joy)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confuse beautiful things here for true beauty and we desire them, then worship them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15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90550"/>
            <a:ext cx="8382000" cy="4400550"/>
          </a:xfrm>
        </p:spPr>
        <p:txBody>
          <a:bodyPr>
            <a:normAutofit/>
          </a:bodyPr>
          <a:lstStyle/>
          <a:p>
            <a:r>
              <a:rPr lang="en-US" dirty="0"/>
              <a:t>What does worship look like?</a:t>
            </a:r>
          </a:p>
          <a:p>
            <a:r>
              <a:rPr lang="en-US" dirty="0"/>
              <a:t>there are barriers to worship:</a:t>
            </a:r>
          </a:p>
          <a:p>
            <a:pPr lvl="1"/>
            <a:r>
              <a:rPr lang="en-US" dirty="0" smtClean="0"/>
              <a:t>Schaeffer:  Personal </a:t>
            </a:r>
            <a:r>
              <a:rPr lang="en-US" dirty="0"/>
              <a:t>peace and prosperity</a:t>
            </a:r>
          </a:p>
          <a:p>
            <a:pPr lvl="1"/>
            <a:r>
              <a:rPr lang="en-US" dirty="0" smtClean="0"/>
              <a:t>Chandler: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oney </a:t>
            </a:r>
            <a:r>
              <a:rPr lang="en-US" dirty="0"/>
              <a:t>and </a:t>
            </a:r>
            <a:r>
              <a:rPr lang="en-US" dirty="0" smtClean="0"/>
              <a:t>comfort 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elationships </a:t>
            </a:r>
            <a:r>
              <a:rPr lang="en-US" dirty="0"/>
              <a:t>and sex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espect </a:t>
            </a:r>
            <a:r>
              <a:rPr lang="en-US" dirty="0"/>
              <a:t>and success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20215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5750"/>
            <a:ext cx="8915400" cy="4857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Isaiah 29:13</a:t>
            </a:r>
          </a:p>
          <a:p>
            <a:pPr marL="0" indent="0">
              <a:buNone/>
            </a:pPr>
            <a:r>
              <a:rPr lang="en-US" dirty="0"/>
              <a:t>Then the Lord said,</a:t>
            </a:r>
          </a:p>
          <a:p>
            <a:pPr marL="0" indent="0">
              <a:buNone/>
            </a:pPr>
            <a:r>
              <a:rPr lang="en-US" dirty="0"/>
              <a:t>“Because this people draw near with their </a:t>
            </a:r>
            <a:r>
              <a:rPr lang="en-US" dirty="0" smtClean="0"/>
              <a:t>words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And honor Me with their </a:t>
            </a:r>
            <a:r>
              <a:rPr lang="en-US" dirty="0" smtClean="0"/>
              <a:t>lip </a:t>
            </a:r>
            <a:r>
              <a:rPr lang="en-US" dirty="0"/>
              <a:t>service,</a:t>
            </a:r>
            <a:br>
              <a:rPr lang="en-US" dirty="0"/>
            </a:br>
            <a:r>
              <a:rPr lang="en-US" dirty="0"/>
              <a:t>But they remove their hearts far from Me,</a:t>
            </a:r>
            <a:br>
              <a:rPr lang="en-US" dirty="0"/>
            </a:br>
            <a:r>
              <a:rPr lang="en-US" dirty="0"/>
              <a:t>And their </a:t>
            </a:r>
            <a:r>
              <a:rPr lang="en-US" dirty="0" smtClean="0"/>
              <a:t>reverence </a:t>
            </a:r>
            <a:r>
              <a:rPr lang="en-US" dirty="0"/>
              <a:t>for Me </a:t>
            </a:r>
            <a:r>
              <a:rPr lang="en-US" dirty="0" smtClean="0"/>
              <a:t>consists </a:t>
            </a:r>
            <a:r>
              <a:rPr lang="en-US" dirty="0"/>
              <a:t>of </a:t>
            </a:r>
            <a:r>
              <a:rPr lang="en-US" dirty="0" smtClean="0"/>
              <a:t>tradition </a:t>
            </a:r>
            <a:r>
              <a:rPr lang="en-US" dirty="0"/>
              <a:t>learned </a:t>
            </a:r>
            <a:r>
              <a:rPr lang="en-US" i="1" dirty="0"/>
              <a:t>by rote</a:t>
            </a:r>
            <a:r>
              <a:rPr lang="en-US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xmlns="" val="12600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5750"/>
            <a:ext cx="9144000" cy="4857749"/>
          </a:xfrm>
        </p:spPr>
        <p:txBody>
          <a:bodyPr>
            <a:normAutofit/>
          </a:bodyPr>
          <a:lstStyle/>
          <a:p>
            <a:r>
              <a:rPr lang="en-US" dirty="0" smtClean="0"/>
              <a:t>Worship </a:t>
            </a:r>
            <a:r>
              <a:rPr lang="en-US" dirty="0"/>
              <a:t>always includes action but….</a:t>
            </a:r>
          </a:p>
          <a:p>
            <a:r>
              <a:rPr lang="en-US" dirty="0" smtClean="0"/>
              <a:t>It </a:t>
            </a:r>
            <a:r>
              <a:rPr lang="en-US" dirty="0"/>
              <a:t>also includes our heart: feelings and emotions</a:t>
            </a:r>
          </a:p>
          <a:p>
            <a:r>
              <a:rPr lang="en-US" dirty="0" smtClean="0"/>
              <a:t>What </a:t>
            </a:r>
            <a:r>
              <a:rPr lang="en-US" dirty="0"/>
              <a:t>are we aiming for in our hearts in worship?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deep joy that needs to say and do something!</a:t>
            </a:r>
          </a:p>
          <a:p>
            <a:r>
              <a:rPr lang="en-US" dirty="0" smtClean="0"/>
              <a:t>My </a:t>
            </a:r>
            <a:r>
              <a:rPr lang="en-US" dirty="0"/>
              <a:t>mind, heart, will, emotions all have to be </a:t>
            </a:r>
            <a:r>
              <a:rPr lang="en-US" dirty="0" smtClean="0"/>
              <a:t>moved - </a:t>
            </a:r>
            <a:r>
              <a:rPr lang="en-US" dirty="0"/>
              <a:t>the trajectory of our lives must be changed!</a:t>
            </a:r>
          </a:p>
        </p:txBody>
      </p:sp>
    </p:spTree>
    <p:extLst>
      <p:ext uri="{BB962C8B-B14F-4D97-AF65-F5344CB8AC3E}">
        <p14:creationId xmlns:p14="http://schemas.microsoft.com/office/powerpoint/2010/main" xmlns="" val="1657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454</Words>
  <Application>Microsoft Office PowerPoint</Application>
  <PresentationFormat>On-screen Show (16:9)</PresentationFormat>
  <Paragraphs>63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Truth about Worship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Freed by Grace</dc:title>
  <dc:creator>Amy</dc:creator>
  <cp:lastModifiedBy>AV</cp:lastModifiedBy>
  <cp:revision>80</cp:revision>
  <dcterms:created xsi:type="dcterms:W3CDTF">2015-02-08T05:47:00Z</dcterms:created>
  <dcterms:modified xsi:type="dcterms:W3CDTF">2015-05-31T12:49:21Z</dcterms:modified>
</cp:coreProperties>
</file>