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8" r:id="rId3"/>
    <p:sldId id="260" r:id="rId4"/>
    <p:sldId id="275" r:id="rId5"/>
    <p:sldId id="259" r:id="rId6"/>
    <p:sldId id="264" r:id="rId7"/>
    <p:sldId id="261" r:id="rId8"/>
    <p:sldId id="263" r:id="rId9"/>
    <p:sldId id="265" r:id="rId10"/>
    <p:sldId id="266" r:id="rId11"/>
    <p:sldId id="268" r:id="rId12"/>
    <p:sldId id="276" r:id="rId13"/>
    <p:sldId id="281" r:id="rId14"/>
    <p:sldId id="277" r:id="rId15"/>
    <p:sldId id="282" r:id="rId16"/>
    <p:sldId id="278" r:id="rId17"/>
    <p:sldId id="279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56" y="-6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63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5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6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5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7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8D42-E935-47AC-8BAA-9485F7C65D84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7-6E2B-4289-BFA4-4655C547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686050"/>
            <a:ext cx="7772400" cy="110251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Free for Freedom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86150"/>
            <a:ext cx="6400800" cy="13144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Galatians </a:t>
            </a:r>
            <a:r>
              <a:rPr lang="en-US" sz="3600" dirty="0" smtClean="0"/>
              <a:t>5:1-12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2032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Circumcision </a:t>
            </a:r>
            <a:r>
              <a:rPr lang="en-US" dirty="0"/>
              <a:t>and the law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f </a:t>
            </a:r>
            <a:r>
              <a:rPr lang="en-US" dirty="0"/>
              <a:t>you’re going to be a really good Christian, be a law keeper</a:t>
            </a:r>
          </a:p>
          <a:p>
            <a:r>
              <a:rPr lang="en-US" dirty="0" smtClean="0"/>
              <a:t>Ceremonial </a:t>
            </a:r>
            <a:r>
              <a:rPr lang="en-US" dirty="0"/>
              <a:t>law given to physically separate Jews and others (hair, clothes, food,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N</a:t>
            </a:r>
            <a:r>
              <a:rPr lang="en-US" dirty="0" smtClean="0"/>
              <a:t>o more - </a:t>
            </a:r>
            <a:r>
              <a:rPr lang="en-US" dirty="0"/>
              <a:t>the thing that separates us now is the Spirit</a:t>
            </a:r>
          </a:p>
        </p:txBody>
      </p:sp>
    </p:spTree>
    <p:extLst>
      <p:ext uri="{BB962C8B-B14F-4D97-AF65-F5344CB8AC3E}">
        <p14:creationId xmlns:p14="http://schemas.microsoft.com/office/powerpoint/2010/main" val="1657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danger of keeping the law: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eeds </a:t>
            </a:r>
            <a:r>
              <a:rPr lang="en-US" dirty="0"/>
              <a:t>my pride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eparates </a:t>
            </a:r>
            <a:r>
              <a:rPr lang="en-US" dirty="0"/>
              <a:t>me from God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resents </a:t>
            </a:r>
            <a:r>
              <a:rPr lang="en-US" dirty="0"/>
              <a:t>a false gospel to others in slavery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laces </a:t>
            </a:r>
            <a:r>
              <a:rPr lang="en-US" dirty="0"/>
              <a:t>me in an impossible eternal loop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2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We </a:t>
            </a:r>
            <a:r>
              <a:rPr lang="en-US" dirty="0"/>
              <a:t>have the hope of righteousness: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aily</a:t>
            </a:r>
            <a:r>
              <a:rPr lang="en-US" dirty="0"/>
              <a:t>, intense desire and expectation of practical and eternal righteousness</a:t>
            </a:r>
          </a:p>
          <a:p>
            <a:r>
              <a:rPr lang="en-US" dirty="0" smtClean="0"/>
              <a:t>It’s </a:t>
            </a:r>
            <a:r>
              <a:rPr lang="en-US" dirty="0"/>
              <a:t>not </a:t>
            </a:r>
            <a:r>
              <a:rPr lang="en-US" dirty="0" smtClean="0"/>
              <a:t>works – it’s </a:t>
            </a:r>
            <a:r>
              <a:rPr lang="en-US" dirty="0"/>
              <a:t>faith through love</a:t>
            </a:r>
          </a:p>
          <a:p>
            <a:r>
              <a:rPr lang="en-US" dirty="0" smtClean="0"/>
              <a:t>Faith </a:t>
            </a:r>
            <a:r>
              <a:rPr lang="en-US" dirty="0"/>
              <a:t>accepts the challenge of living morally in order to see God work in our hearts and show </a:t>
            </a:r>
            <a:r>
              <a:rPr lang="en-US" dirty="0" smtClean="0"/>
              <a:t>His </a:t>
            </a:r>
            <a:r>
              <a:rPr lang="en-US" dirty="0"/>
              <a:t>power and glory in us</a:t>
            </a:r>
          </a:p>
          <a:p>
            <a:r>
              <a:rPr lang="en-US" dirty="0" smtClean="0"/>
              <a:t>Faith </a:t>
            </a:r>
            <a:r>
              <a:rPr lang="en-US" dirty="0"/>
              <a:t>allows us to work hard through love</a:t>
            </a:r>
          </a:p>
        </p:txBody>
      </p:sp>
    </p:spTree>
    <p:extLst>
      <p:ext uri="{BB962C8B-B14F-4D97-AF65-F5344CB8AC3E}">
        <p14:creationId xmlns:p14="http://schemas.microsoft.com/office/powerpoint/2010/main" val="25378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9800" dirty="0" smtClean="0"/>
              <a:t>Galatians </a:t>
            </a:r>
            <a:r>
              <a:rPr lang="en-US" sz="9800" dirty="0" smtClean="0"/>
              <a:t>2:7-12</a:t>
            </a:r>
            <a:endParaRPr lang="en-US" sz="13500" dirty="0"/>
          </a:p>
          <a:p>
            <a:pPr marL="0" indent="0">
              <a:buNone/>
            </a:pPr>
            <a:r>
              <a:rPr lang="en-US" sz="9600" b="1" baseline="30000" dirty="0"/>
              <a:t>7 </a:t>
            </a:r>
            <a:r>
              <a:rPr lang="en-US" sz="9600" dirty="0"/>
              <a:t>You were running well; who hindered you from obeying the truth? </a:t>
            </a:r>
            <a:r>
              <a:rPr lang="en-US" sz="9600" b="1" baseline="30000" dirty="0"/>
              <a:t>8 </a:t>
            </a:r>
            <a:r>
              <a:rPr lang="en-US" sz="9600" dirty="0"/>
              <a:t>This persuasion </a:t>
            </a:r>
            <a:r>
              <a:rPr lang="en-US" sz="9600" i="1" dirty="0"/>
              <a:t>did</a:t>
            </a:r>
            <a:r>
              <a:rPr lang="en-US" sz="9600" dirty="0"/>
              <a:t> not </a:t>
            </a:r>
            <a:r>
              <a:rPr lang="en-US" sz="9600" i="1" dirty="0"/>
              <a:t>come</a:t>
            </a:r>
            <a:r>
              <a:rPr lang="en-US" sz="9600" dirty="0"/>
              <a:t> from Him who calls you. </a:t>
            </a:r>
            <a:r>
              <a:rPr lang="en-US" sz="9600" b="1" baseline="30000" dirty="0"/>
              <a:t>9 </a:t>
            </a:r>
            <a:r>
              <a:rPr lang="en-US" sz="9600" dirty="0"/>
              <a:t>A little leaven leavens the whole lump </a:t>
            </a:r>
            <a:r>
              <a:rPr lang="en-US" sz="9600" i="1" dirty="0"/>
              <a:t>of dough</a:t>
            </a:r>
            <a:r>
              <a:rPr lang="en-US" sz="9600" dirty="0"/>
              <a:t>. </a:t>
            </a:r>
            <a:r>
              <a:rPr lang="en-US" sz="9600" b="1" baseline="30000" dirty="0"/>
              <a:t>10 </a:t>
            </a:r>
            <a:r>
              <a:rPr lang="en-US" sz="9600" dirty="0"/>
              <a:t>I have confidence </a:t>
            </a:r>
            <a:r>
              <a:rPr lang="en-US" sz="9600" dirty="0" smtClean="0"/>
              <a:t>in </a:t>
            </a:r>
            <a:r>
              <a:rPr lang="en-US" sz="9600" dirty="0"/>
              <a:t>you in the Lord that you will adopt no other view; but the one who is disturbing you will bear his judgment, whoever he is. </a:t>
            </a:r>
            <a:r>
              <a:rPr lang="en-US" sz="9600" b="1" baseline="30000" dirty="0"/>
              <a:t>11 </a:t>
            </a:r>
            <a:r>
              <a:rPr lang="en-US" sz="9600" dirty="0"/>
              <a:t>But I, brethren, if I still preach circumcision, why am I </a:t>
            </a:r>
            <a:r>
              <a:rPr lang="en-US" sz="9600" dirty="0" smtClean="0"/>
              <a:t>still persecuted</a:t>
            </a:r>
            <a:r>
              <a:rPr lang="en-US" sz="9600" dirty="0"/>
              <a:t>? Then the stumbling block of the cross has been abolished. </a:t>
            </a:r>
            <a:r>
              <a:rPr lang="en-US" sz="9600" b="1" baseline="30000" dirty="0"/>
              <a:t>12 </a:t>
            </a:r>
            <a:r>
              <a:rPr lang="en-US" sz="9600" dirty="0"/>
              <a:t>I wish that those who are troubling you would even </a:t>
            </a:r>
            <a:r>
              <a:rPr lang="en-US" sz="9600" dirty="0" smtClean="0"/>
              <a:t>mutilate </a:t>
            </a:r>
            <a:r>
              <a:rPr lang="en-US" sz="9600" dirty="0"/>
              <a:t>themselves.</a:t>
            </a:r>
            <a:endParaRPr lang="en-US" sz="9200" dirty="0" smtClean="0"/>
          </a:p>
        </p:txBody>
      </p:sp>
    </p:spTree>
    <p:extLst>
      <p:ext uri="{BB962C8B-B14F-4D97-AF65-F5344CB8AC3E}">
        <p14:creationId xmlns:p14="http://schemas.microsoft.com/office/powerpoint/2010/main" val="11029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Grace </a:t>
            </a:r>
            <a:r>
              <a:rPr lang="en-US" dirty="0"/>
              <a:t>isn’t just a pretty idea in a </a:t>
            </a:r>
            <a:r>
              <a:rPr lang="en-US" dirty="0" smtClean="0"/>
              <a:t>song – it’s </a:t>
            </a:r>
            <a:r>
              <a:rPr lang="en-US" dirty="0"/>
              <a:t>wrapped in the cross</a:t>
            </a:r>
          </a:p>
          <a:p>
            <a:r>
              <a:rPr lang="en-US" dirty="0"/>
              <a:t>Paul says </a:t>
            </a:r>
            <a:r>
              <a:rPr lang="en-US" dirty="0" smtClean="0"/>
              <a:t>it’s </a:t>
            </a:r>
            <a:r>
              <a:rPr lang="en-US" dirty="0"/>
              <a:t>a good thing the cross is a stumbling block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/>
              <a:t>either makes you elated because your sins are forgiven or…</a:t>
            </a:r>
          </a:p>
          <a:p>
            <a:pPr lvl="1"/>
            <a:r>
              <a:rPr lang="en-US" dirty="0" smtClean="0"/>
              <a:t>Irrationally </a:t>
            </a:r>
            <a:r>
              <a:rPr lang="en-US" dirty="0"/>
              <a:t>angry because I can’t boast in how good I 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Galatians </a:t>
            </a:r>
            <a:r>
              <a:rPr lang="en-US" sz="4400" dirty="0" smtClean="0"/>
              <a:t>2:11-12</a:t>
            </a:r>
            <a:endParaRPr lang="en-US" sz="7200" dirty="0"/>
          </a:p>
          <a:p>
            <a:pPr marL="0" lvl="0" indent="0">
              <a:buNone/>
            </a:pPr>
            <a:r>
              <a:rPr lang="en-US" sz="3100" b="1" baseline="30000" dirty="0">
                <a:solidFill>
                  <a:srgbClr val="FFFFFF"/>
                </a:solidFill>
              </a:rPr>
              <a:t>11 </a:t>
            </a:r>
            <a:r>
              <a:rPr lang="en-US" sz="3100" dirty="0">
                <a:solidFill>
                  <a:srgbClr val="FFFFFF"/>
                </a:solidFill>
              </a:rPr>
              <a:t>But I, brethren, if I still preach circumcision, why am I still persecuted? Then the stumbling block of the cross has been abolished. </a:t>
            </a:r>
            <a:r>
              <a:rPr lang="en-US" sz="3100" b="1" baseline="30000" dirty="0">
                <a:solidFill>
                  <a:srgbClr val="FFFFFF"/>
                </a:solidFill>
              </a:rPr>
              <a:t>12 </a:t>
            </a:r>
            <a:r>
              <a:rPr lang="en-US" sz="3100" dirty="0">
                <a:solidFill>
                  <a:srgbClr val="FFFFFF"/>
                </a:solidFill>
              </a:rPr>
              <a:t>I wish that those who are troubling you would even mutilate themselves.</a:t>
            </a:r>
            <a:endParaRPr lang="en-US" sz="3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9200" dirty="0" smtClean="0"/>
          </a:p>
        </p:txBody>
      </p:sp>
    </p:spTree>
    <p:extLst>
      <p:ext uri="{BB962C8B-B14F-4D97-AF65-F5344CB8AC3E}">
        <p14:creationId xmlns:p14="http://schemas.microsoft.com/office/powerpoint/2010/main" val="26875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</a:t>
            </a:r>
            <a:r>
              <a:rPr lang="en-US" dirty="0"/>
              <a:t>works apart from faith don’t impress God, they offend </a:t>
            </a:r>
            <a:r>
              <a:rPr lang="en-US" dirty="0" smtClean="0"/>
              <a:t>Him - </a:t>
            </a:r>
            <a:r>
              <a:rPr lang="en-US" dirty="0"/>
              <a:t>why?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hey </a:t>
            </a:r>
            <a:r>
              <a:rPr lang="en-US" dirty="0"/>
              <a:t>are rooted in our sin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hey </a:t>
            </a:r>
            <a:r>
              <a:rPr lang="en-US" dirty="0"/>
              <a:t>reject </a:t>
            </a:r>
            <a:r>
              <a:rPr lang="en-US" dirty="0" smtClean="0"/>
              <a:t>His </a:t>
            </a:r>
            <a:r>
              <a:rPr lang="en-US" dirty="0"/>
              <a:t>grace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6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Freedom:</a:t>
            </a:r>
          </a:p>
          <a:p>
            <a:pPr lvl="1"/>
            <a:r>
              <a:rPr lang="en-US" dirty="0" smtClean="0"/>
              <a:t>“…</a:t>
            </a:r>
            <a:r>
              <a:rPr lang="en-US" dirty="0"/>
              <a:t>to pursue the highest level of pleasures…”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ailure </a:t>
            </a:r>
            <a:r>
              <a:rPr lang="en-US" dirty="0"/>
              <a:t>doesn’t mean </a:t>
            </a:r>
            <a:r>
              <a:rPr lang="en-US" dirty="0" smtClean="0"/>
              <a:t>rejection - </a:t>
            </a:r>
            <a:r>
              <a:rPr lang="en-US" dirty="0"/>
              <a:t>it brings the promise of forgiveness!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the cruel lords that I measure myself against</a:t>
            </a:r>
          </a:p>
          <a:p>
            <a:pPr lvl="1"/>
            <a:r>
              <a:rPr lang="en-US" dirty="0" smtClean="0"/>
              <a:t>“…</a:t>
            </a:r>
            <a:r>
              <a:rPr lang="en-US" dirty="0"/>
              <a:t>significance, security, and affirmation…” from the Author of love</a:t>
            </a:r>
          </a:p>
          <a:p>
            <a:r>
              <a:rPr lang="en-US" dirty="0"/>
              <a:t>STAND FIRM!!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We </a:t>
            </a:r>
            <a:r>
              <a:rPr lang="en-US" dirty="0"/>
              <a:t>can live and hope in our efforts to be good and to get to God (Law)</a:t>
            </a:r>
          </a:p>
          <a:p>
            <a:r>
              <a:rPr lang="en-US" dirty="0" smtClean="0"/>
              <a:t>We </a:t>
            </a:r>
            <a:r>
              <a:rPr lang="en-US" dirty="0"/>
              <a:t>can live and hope in Christ to make us good and to get us to God (Grace)</a:t>
            </a:r>
          </a:p>
          <a:p>
            <a:r>
              <a:rPr lang="en-US" dirty="0" smtClean="0"/>
              <a:t>When </a:t>
            </a:r>
            <a:r>
              <a:rPr lang="en-US" dirty="0"/>
              <a:t>we talk about freedom, there are conflicting responses: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ome </a:t>
            </a:r>
            <a:r>
              <a:rPr lang="en-US" dirty="0"/>
              <a:t>hear freedom &amp; joy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thers </a:t>
            </a:r>
            <a:r>
              <a:rPr lang="en-US" dirty="0"/>
              <a:t>hear limits and </a:t>
            </a:r>
            <a:r>
              <a:rPr lang="en-US" dirty="0" smtClean="0"/>
              <a:t>restrictions - </a:t>
            </a:r>
            <a:r>
              <a:rPr lang="en-US" dirty="0"/>
              <a:t>where is the freedom?</a:t>
            </a:r>
          </a:p>
        </p:txBody>
      </p:sp>
    </p:spTree>
    <p:extLst>
      <p:ext uri="{BB962C8B-B14F-4D97-AF65-F5344CB8AC3E}">
        <p14:creationId xmlns:p14="http://schemas.microsoft.com/office/powerpoint/2010/main" val="36036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Love </a:t>
            </a:r>
            <a:r>
              <a:rPr lang="en-US" dirty="0"/>
              <a:t>and marriage brings a lot of freedom, but at the expense of other freedoms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To experience the joy and freedom of love, you must give up your personal autonomy.”  Keller</a:t>
            </a:r>
          </a:p>
          <a:p>
            <a:r>
              <a:rPr lang="en-US" dirty="0" smtClean="0"/>
              <a:t>We </a:t>
            </a:r>
            <a:r>
              <a:rPr lang="en-US" dirty="0"/>
              <a:t>are created to live in freedom as creatures who know the Creator as Father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Freedom, then, is not the absence of limitations and constraints, but it is finding the right ones, those that fit our nature and liberate us.”  Keller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8703"/>
            <a:ext cx="5510395" cy="46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1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"/>
            <a:ext cx="8534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Galatians 5:1</a:t>
            </a:r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was for freedom that Christ set us free; therefore keep standing firm and do not be subject again to a yoke of slavery.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"/>
            <a:ext cx="85344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Luke 4:18</a:t>
            </a:r>
          </a:p>
          <a:p>
            <a:pPr marL="0" indent="0">
              <a:buNone/>
            </a:pPr>
            <a:r>
              <a:rPr lang="en-US" dirty="0"/>
              <a:t>“The Spirit of the Lord is upon Me,</a:t>
            </a:r>
          </a:p>
          <a:p>
            <a:pPr marL="0" indent="0">
              <a:buNone/>
            </a:pPr>
            <a:r>
              <a:rPr lang="en-US" dirty="0"/>
              <a:t>Because He anointed Me to preach the gospel to the poor.</a:t>
            </a:r>
          </a:p>
          <a:p>
            <a:pPr marL="0" indent="0">
              <a:buNone/>
            </a:pPr>
            <a:r>
              <a:rPr lang="en-US" dirty="0"/>
              <a:t>He has sent Me to proclaim release to the captives,</a:t>
            </a:r>
          </a:p>
          <a:p>
            <a:pPr marL="0" indent="0">
              <a:buNone/>
            </a:pPr>
            <a:r>
              <a:rPr lang="en-US" dirty="0"/>
              <a:t>And recovery of sight to the blind,</a:t>
            </a:r>
          </a:p>
          <a:p>
            <a:pPr marL="0" indent="0">
              <a:buNone/>
            </a:pPr>
            <a:r>
              <a:rPr lang="en-US" dirty="0"/>
              <a:t>To set free those who are oppressed,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7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To </a:t>
            </a:r>
            <a:r>
              <a:rPr lang="en-US" dirty="0"/>
              <a:t>help us better understand freedom in Galatians, let’s see what Jesus said about it</a:t>
            </a:r>
          </a:p>
          <a:p>
            <a:r>
              <a:rPr lang="en-US" dirty="0"/>
              <a:t>“favorable year of our Lord…”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of the Messiah, could be year or years</a:t>
            </a:r>
          </a:p>
          <a:p>
            <a:pPr lvl="1"/>
            <a:r>
              <a:rPr lang="en-US" dirty="0" smtClean="0"/>
              <a:t>Riches </a:t>
            </a:r>
            <a:r>
              <a:rPr lang="en-US" dirty="0"/>
              <a:t>for the spiritually poor (Genesis 18:27)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ight </a:t>
            </a:r>
            <a:r>
              <a:rPr lang="en-US" dirty="0"/>
              <a:t>for the spiritually blind (2 Cor. 4:4)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reedom </a:t>
            </a:r>
            <a:r>
              <a:rPr lang="en-US" dirty="0"/>
              <a:t>for those oppressed by sin (Galatians 5:1)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 </a:t>
            </a:r>
            <a:r>
              <a:rPr lang="en-US" dirty="0"/>
              <a:t>the heart of this freedom is a fundamental change in relationship with </a:t>
            </a:r>
            <a:r>
              <a:rPr lang="en-US" dirty="0" smtClean="0"/>
              <a:t>God - </a:t>
            </a:r>
            <a:r>
              <a:rPr lang="en-US" dirty="0"/>
              <a:t>from slave to son</a:t>
            </a:r>
          </a:p>
          <a:p>
            <a:r>
              <a:rPr lang="en-US" dirty="0"/>
              <a:t>Slave to: </a:t>
            </a:r>
          </a:p>
          <a:p>
            <a:r>
              <a:rPr lang="en-US" dirty="0"/>
              <a:t>	Sin		Flesh		Satan		Pride		Effects of sin		Law</a:t>
            </a:r>
          </a:p>
          <a:p>
            <a:r>
              <a:rPr lang="en-US" dirty="0" smtClean="0"/>
              <a:t>Will </a:t>
            </a:r>
            <a:r>
              <a:rPr lang="en-US" dirty="0"/>
              <a:t>you choose to leave here today a slave or a son?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1435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12300" dirty="0" smtClean="0"/>
              <a:t>Galatians </a:t>
            </a:r>
            <a:r>
              <a:rPr lang="en-US" sz="12300" dirty="0" smtClean="0"/>
              <a:t>5:2-6</a:t>
            </a:r>
            <a:endParaRPr lang="en-US" sz="16600" dirty="0"/>
          </a:p>
          <a:p>
            <a:pPr marL="0" indent="0">
              <a:buNone/>
            </a:pPr>
            <a:r>
              <a:rPr lang="en-US" sz="9600" b="1" baseline="30000" dirty="0"/>
              <a:t>2 </a:t>
            </a:r>
            <a:r>
              <a:rPr lang="en-US" sz="9600" dirty="0"/>
              <a:t>Behold I, Paul, say to you that if you receive circumcision, Christ will be of no benefit to you. </a:t>
            </a:r>
            <a:r>
              <a:rPr lang="en-US" sz="9600" b="1" baseline="30000" dirty="0"/>
              <a:t>3 </a:t>
            </a:r>
            <a:r>
              <a:rPr lang="en-US" sz="9600" dirty="0"/>
              <a:t>And I testify again to every man who receives circumcision, that he is under obligation to keep the whole Law. </a:t>
            </a:r>
            <a:r>
              <a:rPr lang="en-US" sz="9600" b="1" baseline="30000" dirty="0"/>
              <a:t>4 </a:t>
            </a:r>
            <a:r>
              <a:rPr lang="en-US" sz="9600" dirty="0"/>
              <a:t>You have been severed from Christ, you who </a:t>
            </a:r>
            <a:r>
              <a:rPr lang="en-US" sz="9600" dirty="0" smtClean="0"/>
              <a:t>are </a:t>
            </a:r>
            <a:r>
              <a:rPr lang="en-US" sz="9600" dirty="0"/>
              <a:t>seeking to be justified by law; you have fallen from grace. </a:t>
            </a:r>
            <a:r>
              <a:rPr lang="en-US" sz="9600" b="1" baseline="30000" dirty="0"/>
              <a:t>5 </a:t>
            </a:r>
            <a:r>
              <a:rPr lang="en-US" sz="9600" dirty="0"/>
              <a:t>For we </a:t>
            </a:r>
            <a:r>
              <a:rPr lang="en-US" sz="9600" dirty="0" smtClean="0"/>
              <a:t>through </a:t>
            </a:r>
            <a:r>
              <a:rPr lang="en-US" sz="9600" dirty="0"/>
              <a:t>the Spirit, </a:t>
            </a:r>
            <a:r>
              <a:rPr lang="en-US" sz="9600" dirty="0" smtClean="0"/>
              <a:t>by </a:t>
            </a:r>
            <a:r>
              <a:rPr lang="en-US" sz="9600" dirty="0"/>
              <a:t>faith, are waiting for the hope of righteousness. </a:t>
            </a:r>
            <a:r>
              <a:rPr lang="en-US" sz="9600" b="1" baseline="30000" dirty="0"/>
              <a:t>6 </a:t>
            </a:r>
            <a:r>
              <a:rPr lang="en-US" sz="9600" dirty="0"/>
              <a:t>For in Christ Jesus neither circumcision nor </a:t>
            </a:r>
            <a:r>
              <a:rPr lang="en-US" sz="9600" dirty="0" err="1"/>
              <a:t>uncircumcision</a:t>
            </a:r>
            <a:r>
              <a:rPr lang="en-US" sz="9600" dirty="0"/>
              <a:t> means anything, but faith working through love.</a:t>
            </a:r>
            <a:endParaRPr lang="en-US" sz="9200" dirty="0" smtClean="0"/>
          </a:p>
        </p:txBody>
      </p:sp>
    </p:spTree>
    <p:extLst>
      <p:ext uri="{BB962C8B-B14F-4D97-AF65-F5344CB8AC3E}">
        <p14:creationId xmlns:p14="http://schemas.microsoft.com/office/powerpoint/2010/main" val="1564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569</Words>
  <Application>Microsoft Office PowerPoint</Application>
  <PresentationFormat>On-screen Show (16:9)</PresentationFormat>
  <Paragraphs>64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Free for Freedom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Freed by Grace</dc:title>
  <dc:creator>Amy</dc:creator>
  <cp:lastModifiedBy>Amy</cp:lastModifiedBy>
  <cp:revision>56</cp:revision>
  <dcterms:created xsi:type="dcterms:W3CDTF">2015-02-08T05:47:00Z</dcterms:created>
  <dcterms:modified xsi:type="dcterms:W3CDTF">2015-04-18T01:31:35Z</dcterms:modified>
</cp:coreProperties>
</file>