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59" r:id="rId4"/>
    <p:sldId id="262" r:id="rId5"/>
    <p:sldId id="258" r:id="rId6"/>
    <p:sldId id="260" r:id="rId7"/>
    <p:sldId id="261" r:id="rId8"/>
    <p:sldId id="264" r:id="rId9"/>
    <p:sldId id="263" r:id="rId10"/>
    <p:sldId id="266" r:id="rId11"/>
    <p:sldId id="265" r:id="rId12"/>
    <p:sldId id="268" r:id="rId13"/>
    <p:sldId id="276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24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8D42-E935-47AC-8BAA-9485F7C65D84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D287-6E2B-4289-BFA4-4655C5475E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9063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8D42-E935-47AC-8BAA-9485F7C65D84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D287-6E2B-4289-BFA4-4655C5475E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5454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8D42-E935-47AC-8BAA-9485F7C65D84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D287-6E2B-4289-BFA4-4655C5475E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395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8D42-E935-47AC-8BAA-9485F7C65D84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D287-6E2B-4289-BFA4-4655C5475E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2967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8D42-E935-47AC-8BAA-9485F7C65D84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D287-6E2B-4289-BFA4-4655C5475E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8698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8D42-E935-47AC-8BAA-9485F7C65D84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D287-6E2B-4289-BFA4-4655C5475E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2278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8D42-E935-47AC-8BAA-9485F7C65D84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D287-6E2B-4289-BFA4-4655C5475E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1754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8D42-E935-47AC-8BAA-9485F7C65D84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D287-6E2B-4289-BFA4-4655C5475E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2187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8D42-E935-47AC-8BAA-9485F7C65D84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D287-6E2B-4289-BFA4-4655C5475E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7657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8D42-E935-47AC-8BAA-9485F7C65D84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D287-6E2B-4289-BFA4-4655C5475E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8071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8D42-E935-47AC-8BAA-9485F7C65D84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D287-6E2B-4289-BFA4-4655C5475E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905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48D42-E935-47AC-8BAA-9485F7C65D84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0D287-6E2B-4289-BFA4-4655C5475E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913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5814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/>
              <a:t>Sons of Freedom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48200"/>
            <a:ext cx="6400800" cy="1752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Galatians 3:15-29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82032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It’s </a:t>
            </a:r>
            <a:r>
              <a:rPr lang="en-US" dirty="0"/>
              <a:t>all about your relationship with the law: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riminals</a:t>
            </a:r>
            <a:r>
              <a:rPr lang="en-US" dirty="0"/>
              <a:t>, </a:t>
            </a:r>
            <a:r>
              <a:rPr lang="en-US" dirty="0" smtClean="0"/>
              <a:t>sheriff</a:t>
            </a:r>
            <a:r>
              <a:rPr lang="en-US" dirty="0"/>
              <a:t>, prison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utor </a:t>
            </a:r>
            <a:r>
              <a:rPr lang="en-US" dirty="0"/>
              <a:t>until maturity</a:t>
            </a:r>
          </a:p>
        </p:txBody>
      </p:sp>
    </p:spTree>
    <p:extLst>
      <p:ext uri="{BB962C8B-B14F-4D97-AF65-F5344CB8AC3E}">
        <p14:creationId xmlns:p14="http://schemas.microsoft.com/office/powerpoint/2010/main" xmlns="" val="16575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534400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Galatians 3:26-29</a:t>
            </a:r>
          </a:p>
          <a:p>
            <a:pPr marL="0" indent="0">
              <a:buNone/>
            </a:pPr>
            <a:r>
              <a:rPr lang="en-US" b="1" baseline="30000" dirty="0"/>
              <a:t>26 </a:t>
            </a:r>
            <a:r>
              <a:rPr lang="en-US" dirty="0"/>
              <a:t>For you are all sons of God through faith in Christ Jesus. </a:t>
            </a:r>
            <a:r>
              <a:rPr lang="en-US" b="1" baseline="30000" dirty="0"/>
              <a:t>27 </a:t>
            </a:r>
            <a:r>
              <a:rPr lang="en-US" dirty="0"/>
              <a:t>For all of you who were baptized into Christ have clothed yourselves with Christ. </a:t>
            </a:r>
            <a:r>
              <a:rPr lang="en-US" b="1" baseline="30000" dirty="0"/>
              <a:t>28 </a:t>
            </a:r>
            <a:r>
              <a:rPr lang="en-US" dirty="0"/>
              <a:t>There is neither Jew nor Greek, there is neither slave nor free man, there is </a:t>
            </a:r>
            <a:r>
              <a:rPr lang="en-US" dirty="0" smtClean="0"/>
              <a:t>neither </a:t>
            </a:r>
            <a:r>
              <a:rPr lang="en-US" dirty="0"/>
              <a:t>male nor female; for you are all one in Christ Jesus. </a:t>
            </a:r>
            <a:r>
              <a:rPr lang="en-US" b="1" baseline="30000" dirty="0"/>
              <a:t>29 </a:t>
            </a:r>
            <a:r>
              <a:rPr lang="en-US" dirty="0"/>
              <a:t>And if you </a:t>
            </a:r>
            <a:r>
              <a:rPr lang="en-US" dirty="0" smtClean="0"/>
              <a:t>belong </a:t>
            </a:r>
            <a:r>
              <a:rPr lang="en-US" dirty="0"/>
              <a:t>to Christ, then you are </a:t>
            </a:r>
            <a:r>
              <a:rPr lang="en-US" dirty="0" smtClean="0"/>
              <a:t>Abraham’s</a:t>
            </a:r>
            <a:r>
              <a:rPr lang="en-US" baseline="30000" dirty="0"/>
              <a:t> </a:t>
            </a:r>
            <a:r>
              <a:rPr lang="en-US" dirty="0" smtClean="0"/>
              <a:t>descendants</a:t>
            </a:r>
            <a:r>
              <a:rPr lang="en-US" dirty="0"/>
              <a:t>, heirs according to promise.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5646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relationship changes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grow up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ull-fledged </a:t>
            </a:r>
            <a:r>
              <a:rPr lang="en-US" dirty="0"/>
              <a:t>sons of </a:t>
            </a:r>
            <a:r>
              <a:rPr lang="en-US" dirty="0" smtClean="0"/>
              <a:t>God - </a:t>
            </a:r>
            <a:r>
              <a:rPr lang="en-US" dirty="0"/>
              <a:t>through faith in Christ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put on Christ (toga </a:t>
            </a:r>
            <a:r>
              <a:rPr lang="en-US" dirty="0" err="1"/>
              <a:t>virilis</a:t>
            </a:r>
            <a:r>
              <a:rPr lang="en-US" dirty="0"/>
              <a:t>)</a:t>
            </a:r>
          </a:p>
          <a:p>
            <a:r>
              <a:rPr lang="en-US" dirty="0" smtClean="0"/>
              <a:t>This </a:t>
            </a:r>
            <a:r>
              <a:rPr lang="en-US" dirty="0"/>
              <a:t>idea of </a:t>
            </a:r>
            <a:r>
              <a:rPr lang="en-US" dirty="0" err="1"/>
              <a:t>sonship</a:t>
            </a:r>
            <a:r>
              <a:rPr lang="en-US" dirty="0"/>
              <a:t> is the crux of the whole Bible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172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</a:t>
            </a:r>
            <a:r>
              <a:rPr lang="en-US" dirty="0"/>
              <a:t>do we relate to the law now?</a:t>
            </a:r>
          </a:p>
          <a:p>
            <a:pPr lvl="1"/>
            <a:r>
              <a:rPr lang="en-US" dirty="0" smtClean="0"/>
              <a:t>Kids </a:t>
            </a:r>
            <a:r>
              <a:rPr lang="en-US" dirty="0"/>
              <a:t>want to be like their dads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aw </a:t>
            </a:r>
            <a:r>
              <a:rPr lang="en-US" dirty="0"/>
              <a:t>reveals dad’s character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bedience </a:t>
            </a:r>
            <a:r>
              <a:rPr lang="en-US" dirty="0"/>
              <a:t>from love rather than fear of rejection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780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</a:t>
            </a:r>
            <a:r>
              <a:rPr lang="en-US" dirty="0"/>
              <a:t>all hinges on being in Christ</a:t>
            </a:r>
          </a:p>
          <a:p>
            <a:r>
              <a:rPr lang="en-US" dirty="0"/>
              <a:t>“[Galatians] enables me to answer the most basic of all human questions, ‘Who am I?’, and to say , ‘In Christ, I am a son of God.  In Christ I am united to all the redeemed people of God, past, present and future.  In Christ I discover my identity….  In Christ, I come home.”  John R. W. Stott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889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534400" cy="6400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Galatians 2:5</a:t>
            </a:r>
          </a:p>
          <a:p>
            <a:pPr marL="0" indent="0">
              <a:buNone/>
            </a:pPr>
            <a:r>
              <a:rPr lang="en-US" dirty="0"/>
              <a:t> But we did not yield in subjection to them for even an hour, so that the truth of the gospel would remain with you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818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534400" cy="6400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Galatians 5:1</a:t>
            </a:r>
          </a:p>
          <a:p>
            <a:pPr marL="0" indent="0">
              <a:buNone/>
            </a:pPr>
            <a:r>
              <a:rPr lang="en-US" dirty="0" smtClean="0"/>
              <a:t>It </a:t>
            </a:r>
            <a:r>
              <a:rPr lang="en-US" dirty="0"/>
              <a:t>was for freedom that Christ set us free; therefore keep standing firm and do not be subject again to a yoke of slavery.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18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534400" cy="6400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900" dirty="0" smtClean="0"/>
              <a:t>Galatians 3:15-18</a:t>
            </a:r>
          </a:p>
          <a:p>
            <a:pPr marL="0" indent="0">
              <a:buNone/>
            </a:pPr>
            <a:r>
              <a:rPr lang="en-US" b="1" baseline="30000" dirty="0"/>
              <a:t>15 </a:t>
            </a:r>
            <a:r>
              <a:rPr lang="en-US" dirty="0"/>
              <a:t>Brethren, I speak </a:t>
            </a:r>
            <a:r>
              <a:rPr lang="en-US" dirty="0" smtClean="0"/>
              <a:t>in </a:t>
            </a:r>
            <a:r>
              <a:rPr lang="en-US" dirty="0"/>
              <a:t>terms of human relations: even though it is </a:t>
            </a:r>
            <a:r>
              <a:rPr lang="en-US" i="1" dirty="0"/>
              <a:t>only</a:t>
            </a:r>
            <a:r>
              <a:rPr lang="en-US" dirty="0"/>
              <a:t> a man’s </a:t>
            </a:r>
            <a:r>
              <a:rPr lang="en-US" dirty="0" smtClean="0"/>
              <a:t>covenant</a:t>
            </a:r>
            <a:r>
              <a:rPr lang="en-US" dirty="0"/>
              <a:t>, yet when it has been ratified, no one sets it aside or </a:t>
            </a:r>
            <a:r>
              <a:rPr lang="en-US" dirty="0" smtClean="0"/>
              <a:t>adds</a:t>
            </a:r>
            <a:r>
              <a:rPr lang="en-US" baseline="30000" dirty="0"/>
              <a:t> </a:t>
            </a:r>
            <a:r>
              <a:rPr lang="en-US" dirty="0" smtClean="0"/>
              <a:t>conditions </a:t>
            </a:r>
            <a:r>
              <a:rPr lang="en-US" dirty="0"/>
              <a:t>to it. </a:t>
            </a:r>
            <a:r>
              <a:rPr lang="en-US" b="1" baseline="30000" dirty="0"/>
              <a:t>16 </a:t>
            </a:r>
            <a:r>
              <a:rPr lang="en-US" dirty="0"/>
              <a:t>Now the promises were spoken to Abraham and to his seed. He does not say, “And to seeds,” as </a:t>
            </a:r>
            <a:r>
              <a:rPr lang="en-US" i="1" dirty="0"/>
              <a:t>referring</a:t>
            </a:r>
            <a:r>
              <a:rPr lang="en-US" dirty="0"/>
              <a:t> to many, but </a:t>
            </a:r>
            <a:r>
              <a:rPr lang="en-US" i="1" dirty="0"/>
              <a:t>rather</a:t>
            </a:r>
            <a:r>
              <a:rPr lang="en-US" dirty="0"/>
              <a:t> to one, “And to your seed,” that is, Christ. </a:t>
            </a:r>
            <a:r>
              <a:rPr lang="en-US" b="1" baseline="30000" dirty="0"/>
              <a:t>17 </a:t>
            </a:r>
            <a:r>
              <a:rPr lang="en-US" dirty="0"/>
              <a:t>What I am saying is this: the Law, which came four hundred and thirty years later, does not invalidate a covenant previously ratified by God, so as to nullify the promise. </a:t>
            </a:r>
            <a:r>
              <a:rPr lang="en-US" b="1" baseline="30000" dirty="0"/>
              <a:t>18 </a:t>
            </a:r>
            <a:r>
              <a:rPr lang="en-US" dirty="0"/>
              <a:t>For if the inheritance is </a:t>
            </a:r>
            <a:r>
              <a:rPr lang="en-US" dirty="0" smtClean="0"/>
              <a:t>based </a:t>
            </a:r>
            <a:r>
              <a:rPr lang="en-US" dirty="0"/>
              <a:t>on law, it is no longer </a:t>
            </a:r>
            <a:r>
              <a:rPr lang="en-US" dirty="0" smtClean="0"/>
              <a:t>based </a:t>
            </a:r>
            <a:r>
              <a:rPr lang="en-US" dirty="0"/>
              <a:t>on a promise; but God has granted it to Abraham by means of a promise.</a:t>
            </a:r>
          </a:p>
        </p:txBody>
      </p:sp>
    </p:spTree>
    <p:extLst>
      <p:ext uri="{BB962C8B-B14F-4D97-AF65-F5344CB8AC3E}">
        <p14:creationId xmlns:p14="http://schemas.microsoft.com/office/powerpoint/2010/main" xmlns="" val="31620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Brethren - </a:t>
            </a:r>
            <a:r>
              <a:rPr lang="en-US" dirty="0"/>
              <a:t>working through tough disagreements as brothers; we have lost so much of this v. 16- the Hebrew for 'seed' is singular </a:t>
            </a:r>
          </a:p>
          <a:p>
            <a:pPr lvl="1"/>
            <a:r>
              <a:rPr lang="en-US" dirty="0" smtClean="0"/>
              <a:t>God </a:t>
            </a:r>
            <a:r>
              <a:rPr lang="en-US" dirty="0"/>
              <a:t>would bless that </a:t>
            </a:r>
            <a:r>
              <a:rPr lang="en-US" dirty="0" smtClean="0"/>
              <a:t>seed - Christ- and </a:t>
            </a:r>
            <a:r>
              <a:rPr lang="en-US" dirty="0"/>
              <a:t>through </a:t>
            </a:r>
            <a:r>
              <a:rPr lang="en-US" dirty="0" smtClean="0"/>
              <a:t>Him </a:t>
            </a:r>
            <a:r>
              <a:rPr lang="en-US" dirty="0"/>
              <a:t>bless all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ur </a:t>
            </a:r>
            <a:r>
              <a:rPr lang="en-US" dirty="0"/>
              <a:t>relationship with Jesus is very important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0368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v. 17- </a:t>
            </a:r>
            <a:r>
              <a:rPr lang="en-US" dirty="0" smtClean="0"/>
              <a:t>Begin </a:t>
            </a:r>
            <a:r>
              <a:rPr lang="en-US" dirty="0"/>
              <a:t>to see that: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aw </a:t>
            </a:r>
            <a:r>
              <a:rPr lang="en-US" dirty="0"/>
              <a:t>and grace complement one another</a:t>
            </a:r>
          </a:p>
          <a:p>
            <a:pPr lvl="1"/>
            <a:r>
              <a:rPr lang="en-US" dirty="0" smtClean="0"/>
              <a:t>Grace </a:t>
            </a:r>
            <a:r>
              <a:rPr lang="en-US" dirty="0"/>
              <a:t>is greater because: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t </a:t>
            </a:r>
            <a:r>
              <a:rPr lang="en-US" dirty="0"/>
              <a:t>predates the law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omes </a:t>
            </a:r>
            <a:r>
              <a:rPr lang="en-US" dirty="0"/>
              <a:t>straight from God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893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v. </a:t>
            </a:r>
            <a:r>
              <a:rPr lang="en-US" dirty="0" smtClean="0"/>
              <a:t>18 – it’s </a:t>
            </a:r>
            <a:r>
              <a:rPr lang="en-US" dirty="0"/>
              <a:t>all dependent on God</a:t>
            </a:r>
          </a:p>
          <a:p>
            <a:pPr lvl="1"/>
            <a:r>
              <a:rPr lang="en-US" dirty="0" smtClean="0"/>
              <a:t>God’s </a:t>
            </a:r>
            <a:r>
              <a:rPr lang="en-US" dirty="0"/>
              <a:t>promise</a:t>
            </a:r>
          </a:p>
          <a:p>
            <a:pPr lvl="1"/>
            <a:r>
              <a:rPr lang="en-US" dirty="0" smtClean="0"/>
              <a:t>God’s </a:t>
            </a:r>
            <a:r>
              <a:rPr lang="en-US" dirty="0"/>
              <a:t>gift</a:t>
            </a:r>
          </a:p>
          <a:p>
            <a:r>
              <a:rPr lang="en-US" dirty="0" smtClean="0"/>
              <a:t>If </a:t>
            </a:r>
            <a:r>
              <a:rPr lang="en-US" dirty="0"/>
              <a:t>it was dependent on keeping the law, then Abraham and everyone else has to keep the law</a:t>
            </a:r>
          </a:p>
        </p:txBody>
      </p:sp>
    </p:spTree>
    <p:extLst>
      <p:ext uri="{BB962C8B-B14F-4D97-AF65-F5344CB8AC3E}">
        <p14:creationId xmlns:p14="http://schemas.microsoft.com/office/powerpoint/2010/main" xmlns="" val="185315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534400" cy="64008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4200" dirty="0" smtClean="0"/>
              <a:t>Galatians 3:19-24</a:t>
            </a:r>
          </a:p>
          <a:p>
            <a:pPr marL="0" indent="0">
              <a:buNone/>
            </a:pPr>
            <a:r>
              <a:rPr lang="en-US" b="1" baseline="30000" dirty="0"/>
              <a:t>19 </a:t>
            </a:r>
            <a:r>
              <a:rPr lang="en-US" dirty="0"/>
              <a:t>Why the Law then? It was added </a:t>
            </a:r>
            <a:r>
              <a:rPr lang="en-US" dirty="0" smtClean="0"/>
              <a:t>because </a:t>
            </a:r>
            <a:r>
              <a:rPr lang="en-US" dirty="0"/>
              <a:t>of transgressions, having </a:t>
            </a:r>
            <a:r>
              <a:rPr lang="en-US" dirty="0" smtClean="0"/>
              <a:t>been ordained </a:t>
            </a:r>
            <a:r>
              <a:rPr lang="en-US" dirty="0"/>
              <a:t>through angels by the </a:t>
            </a:r>
            <a:r>
              <a:rPr lang="en-US" dirty="0" smtClean="0"/>
              <a:t>agency </a:t>
            </a:r>
            <a:r>
              <a:rPr lang="en-US" dirty="0"/>
              <a:t>of a mediator, until the seed would come to whom the promise had been made. </a:t>
            </a:r>
            <a:r>
              <a:rPr lang="en-US" b="1" baseline="30000" dirty="0"/>
              <a:t>20 </a:t>
            </a:r>
            <a:r>
              <a:rPr lang="en-US" dirty="0"/>
              <a:t>Now a mediator is not </a:t>
            </a:r>
            <a:r>
              <a:rPr lang="en-US" dirty="0" smtClean="0"/>
              <a:t>for one </a:t>
            </a:r>
            <a:r>
              <a:rPr lang="en-US" i="1" dirty="0" smtClean="0"/>
              <a:t>party </a:t>
            </a:r>
            <a:r>
              <a:rPr lang="en-US" i="1" dirty="0"/>
              <a:t>only</a:t>
            </a:r>
            <a:r>
              <a:rPr lang="en-US" dirty="0"/>
              <a:t>; whereas God is </a:t>
            </a:r>
            <a:r>
              <a:rPr lang="en-US" i="1" dirty="0"/>
              <a:t>only</a:t>
            </a:r>
            <a:r>
              <a:rPr lang="en-US" dirty="0"/>
              <a:t> one. </a:t>
            </a:r>
            <a:r>
              <a:rPr lang="en-US" b="1" baseline="30000" dirty="0"/>
              <a:t>21 </a:t>
            </a:r>
            <a:r>
              <a:rPr lang="en-US" dirty="0"/>
              <a:t>Is the Law then contrary to the promises of God? May it never be! For if a law had been given which was able to impart life, then righteousness </a:t>
            </a:r>
            <a:r>
              <a:rPr lang="en-US" dirty="0" smtClean="0"/>
              <a:t>would </a:t>
            </a:r>
            <a:r>
              <a:rPr lang="en-US" dirty="0"/>
              <a:t>indeed have been </a:t>
            </a:r>
            <a:r>
              <a:rPr lang="en-US" dirty="0" smtClean="0"/>
              <a:t>based </a:t>
            </a:r>
            <a:r>
              <a:rPr lang="en-US" dirty="0"/>
              <a:t>on law.</a:t>
            </a:r>
            <a:r>
              <a:rPr lang="en-US" b="1" baseline="30000" dirty="0"/>
              <a:t>22 </a:t>
            </a:r>
            <a:r>
              <a:rPr lang="en-US" dirty="0"/>
              <a:t>But the Scripture has shut up </a:t>
            </a:r>
            <a:r>
              <a:rPr lang="en-US" dirty="0" smtClean="0"/>
              <a:t>everyone </a:t>
            </a:r>
            <a:r>
              <a:rPr lang="en-US" dirty="0"/>
              <a:t>under sin, so that the promise by faith in Jesus Christ might be given to those who </a:t>
            </a:r>
            <a:r>
              <a:rPr lang="en-US" dirty="0" smtClean="0"/>
              <a:t>believe. </a:t>
            </a:r>
            <a:r>
              <a:rPr lang="en-US" b="1" baseline="30000" dirty="0" smtClean="0"/>
              <a:t>23</a:t>
            </a:r>
            <a:r>
              <a:rPr lang="en-US" b="1" baseline="30000" dirty="0"/>
              <a:t> </a:t>
            </a:r>
            <a:r>
              <a:rPr lang="en-US" dirty="0"/>
              <a:t>But before faith came, we were kept in custody under the law, being shut up to the faith which was later to be revealed. </a:t>
            </a:r>
            <a:r>
              <a:rPr lang="en-US" b="1" baseline="30000" dirty="0"/>
              <a:t>24 </a:t>
            </a:r>
            <a:r>
              <a:rPr lang="en-US" dirty="0"/>
              <a:t>Therefore the Law has become our tutor </a:t>
            </a:r>
            <a:r>
              <a:rPr lang="en-US" i="1" dirty="0"/>
              <a:t>to lead us</a:t>
            </a:r>
            <a:r>
              <a:rPr lang="en-US" dirty="0"/>
              <a:t> to Christ, so that we may be justified by faith.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77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</a:t>
            </a:r>
            <a:r>
              <a:rPr lang="en-US" dirty="0"/>
              <a:t>the law can’t save us, what good is it?	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uards </a:t>
            </a:r>
            <a:r>
              <a:rPr lang="en-US" dirty="0"/>
              <a:t>our personal well-being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uards </a:t>
            </a:r>
            <a:r>
              <a:rPr lang="en-US" dirty="0"/>
              <a:t>our society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uards </a:t>
            </a:r>
            <a:r>
              <a:rPr lang="en-US" dirty="0"/>
              <a:t>our conscience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uards </a:t>
            </a:r>
            <a:r>
              <a:rPr lang="en-US" dirty="0"/>
              <a:t>our need for faith</a:t>
            </a:r>
          </a:p>
        </p:txBody>
      </p:sp>
    </p:spTree>
    <p:extLst>
      <p:ext uri="{BB962C8B-B14F-4D97-AF65-F5344CB8AC3E}">
        <p14:creationId xmlns:p14="http://schemas.microsoft.com/office/powerpoint/2010/main" xmlns="" val="220215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FFFFFF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333</Words>
  <Application>Microsoft Office PowerPoint</Application>
  <PresentationFormat>On-screen Show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Sons of Freedom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Freed by Grace</dc:title>
  <dc:creator>Amy</dc:creator>
  <cp:lastModifiedBy>AV</cp:lastModifiedBy>
  <cp:revision>38</cp:revision>
  <dcterms:created xsi:type="dcterms:W3CDTF">2015-02-08T05:47:00Z</dcterms:created>
  <dcterms:modified xsi:type="dcterms:W3CDTF">2015-03-22T13:10:48Z</dcterms:modified>
</cp:coreProperties>
</file>