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4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0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228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7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818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576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628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69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870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11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857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34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A1C8E-F069-D346-9D0A-97DED05D22C3}" type="datetimeFigureOut">
              <a:rPr lang="en-US" smtClean="0"/>
              <a:pPr/>
              <a:t>3/15/15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F32A-C765-D44E-9C1B-7A066D554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84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571"/>
            <a:ext cx="7772400" cy="1146629"/>
          </a:xfrm>
        </p:spPr>
        <p:txBody>
          <a:bodyPr>
            <a:normAutofit/>
          </a:bodyPr>
          <a:lstStyle/>
          <a:p>
            <a:r>
              <a:rPr lang="en-US" sz="6000" dirty="0"/>
              <a:t>Exhort the </a:t>
            </a:r>
            <a:r>
              <a:rPr lang="en-US" sz="6000" dirty="0" smtClean="0"/>
              <a:t>Elders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8000"/>
            <a:ext cx="6400800" cy="1320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Peter 5:1-5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85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 </a:t>
            </a:r>
            <a:r>
              <a:rPr lang="en-US" dirty="0" smtClean="0"/>
              <a:t>3 - </a:t>
            </a:r>
            <a:r>
              <a:rPr lang="en-US" dirty="0"/>
              <a:t>be an example</a:t>
            </a:r>
          </a:p>
          <a:p>
            <a:r>
              <a:rPr lang="en-US" dirty="0" smtClean="0"/>
              <a:t>What </a:t>
            </a:r>
            <a:r>
              <a:rPr lang="en-US" dirty="0"/>
              <a:t>do we want in an elder?</a:t>
            </a:r>
          </a:p>
          <a:p>
            <a:r>
              <a:rPr lang="en-US" dirty="0" smtClean="0"/>
              <a:t>An </a:t>
            </a:r>
            <a:r>
              <a:rPr lang="en-US" dirty="0"/>
              <a:t>example in as many ways as possible (not perfection!)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leaders are examples in the fire and in the glory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45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 4- for the Lord</a:t>
            </a:r>
          </a:p>
          <a:p>
            <a:r>
              <a:rPr lang="en-US" dirty="0" smtClean="0"/>
              <a:t>Not </a:t>
            </a:r>
            <a:r>
              <a:rPr lang="en-US" dirty="0"/>
              <a:t>to keep you happy</a:t>
            </a:r>
          </a:p>
          <a:p>
            <a:r>
              <a:rPr lang="en-US" dirty="0" smtClean="0"/>
              <a:t>Not </a:t>
            </a:r>
            <a:r>
              <a:rPr lang="en-US" dirty="0"/>
              <a:t>to keep </a:t>
            </a:r>
            <a:r>
              <a:rPr lang="en-US" dirty="0" smtClean="0"/>
              <a:t>Him </a:t>
            </a:r>
            <a:r>
              <a:rPr lang="en-US" dirty="0"/>
              <a:t>happy</a:t>
            </a:r>
          </a:p>
          <a:p>
            <a:r>
              <a:rPr lang="en-US" dirty="0" smtClean="0"/>
              <a:t>As </a:t>
            </a:r>
            <a:r>
              <a:rPr lang="en-US" dirty="0"/>
              <a:t>giving an account for the sheep!</a:t>
            </a:r>
          </a:p>
          <a:p>
            <a:r>
              <a:rPr lang="en-US" dirty="0" smtClean="0"/>
              <a:t>Valuing </a:t>
            </a:r>
            <a:r>
              <a:rPr lang="en-US" dirty="0"/>
              <a:t>TSF as something worth shepherding with purpose and joy and humility</a:t>
            </a:r>
          </a:p>
          <a:p>
            <a:r>
              <a:rPr lang="en-US" dirty="0" smtClean="0"/>
              <a:t>For </a:t>
            </a:r>
            <a:r>
              <a:rPr lang="en-US" dirty="0"/>
              <a:t>the Chief Shepherd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4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Elders - </a:t>
            </a:r>
            <a:r>
              <a:rPr lang="en-US" dirty="0"/>
              <a:t>when the fiery ordeal </a:t>
            </a:r>
            <a:r>
              <a:rPr lang="en-US" dirty="0" smtClean="0"/>
              <a:t>comes - </a:t>
            </a:r>
            <a:r>
              <a:rPr lang="en-US" dirty="0"/>
              <a:t>you first!  Let’s walk with the sheep through the fire together</a:t>
            </a:r>
          </a:p>
          <a:p>
            <a:r>
              <a:rPr lang="en-US" dirty="0" smtClean="0"/>
              <a:t>Men - </a:t>
            </a:r>
            <a:r>
              <a:rPr lang="en-US" dirty="0"/>
              <a:t>are there 10 of you who could be this kind of elder?	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you seek and strive to be a man like this?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17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90"/>
            <a:ext cx="8229600" cy="6497052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1 Peter 5:5</a:t>
            </a:r>
          </a:p>
          <a:p>
            <a:pPr marL="0" indent="0">
              <a:buNone/>
            </a:pPr>
            <a:r>
              <a:rPr lang="en-US" dirty="0"/>
              <a:t>You younger men, likewise, be subject to </a:t>
            </a:r>
            <a:r>
              <a:rPr lang="en-US" i="1" dirty="0"/>
              <a:t>your</a:t>
            </a:r>
            <a:r>
              <a:rPr lang="en-US" dirty="0"/>
              <a:t> elders; and all of you, clothe yourselves with humility toward one another, for </a:t>
            </a:r>
            <a:r>
              <a:rPr lang="en-US" cap="small" dirty="0"/>
              <a:t>God is opposed to the proud, but gives grace to the humble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129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90"/>
            <a:ext cx="8229600" cy="6497052"/>
          </a:xfrm>
        </p:spPr>
        <p:txBody>
          <a:bodyPr/>
          <a:lstStyle/>
          <a:p>
            <a:pPr marL="0" indent="0">
              <a:buNone/>
            </a:pPr>
            <a:r>
              <a:rPr lang="pl-PL" sz="4400" dirty="0"/>
              <a:t>Hebrews 13:7; </a:t>
            </a:r>
            <a:r>
              <a:rPr lang="pl-PL" sz="4400" dirty="0" smtClean="0"/>
              <a:t>17-18</a:t>
            </a:r>
            <a:endParaRPr lang="en-US" sz="4400" dirty="0" smtClean="0"/>
          </a:p>
          <a:p>
            <a:pPr marL="0" indent="0">
              <a:buNone/>
            </a:pPr>
            <a:r>
              <a:rPr lang="en-US" b="1" baseline="30000" dirty="0" smtClean="0"/>
              <a:t>7 </a:t>
            </a:r>
            <a:r>
              <a:rPr lang="en-US" dirty="0" smtClean="0"/>
              <a:t>Remember those who led you, who spoke the word of God to you; and considering the result of their conduct, imitate their faith.[…]</a:t>
            </a:r>
            <a:r>
              <a:rPr lang="en-US" b="1" baseline="30000" dirty="0"/>
              <a:t> 17 </a:t>
            </a:r>
            <a:r>
              <a:rPr lang="en-US" dirty="0"/>
              <a:t>Obey your leaders and submit </a:t>
            </a:r>
            <a:r>
              <a:rPr lang="en-US" i="1" dirty="0"/>
              <a:t>to them</a:t>
            </a:r>
            <a:r>
              <a:rPr lang="en-US" dirty="0"/>
              <a:t>, for they keep watch over your souls as those who will give an account. </a:t>
            </a:r>
            <a:r>
              <a:rPr lang="en-US" dirty="0" smtClean="0"/>
              <a:t>Let </a:t>
            </a:r>
            <a:r>
              <a:rPr lang="en-US" dirty="0"/>
              <a:t>them do this with joy and not </a:t>
            </a:r>
            <a:r>
              <a:rPr lang="en-US" dirty="0" smtClean="0"/>
              <a:t>with </a:t>
            </a:r>
            <a:r>
              <a:rPr lang="en-US" dirty="0"/>
              <a:t>grief, for this would be unprofitable for </a:t>
            </a:r>
            <a:r>
              <a:rPr lang="en-US" dirty="0" smtClean="0"/>
              <a:t>you. </a:t>
            </a:r>
            <a:r>
              <a:rPr lang="en-US" b="1" baseline="30000" dirty="0" smtClean="0"/>
              <a:t>18</a:t>
            </a:r>
            <a:r>
              <a:rPr lang="en-US" b="1" baseline="30000" dirty="0"/>
              <a:t> </a:t>
            </a:r>
            <a:r>
              <a:rPr lang="en-US" dirty="0"/>
              <a:t>Pray for us, for we are sure that we have a good conscience, desiring to conduct ourselves honorably in all things.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688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y\Dropbox\Photos\Log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209" r="14444"/>
          <a:stretch/>
        </p:blipFill>
        <p:spPr bwMode="auto">
          <a:xfrm>
            <a:off x="600502" y="1255950"/>
            <a:ext cx="7861111" cy="416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44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56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Marks </a:t>
            </a:r>
            <a:r>
              <a:rPr lang="en-US" dirty="0"/>
              <a:t>of a </a:t>
            </a:r>
            <a:r>
              <a:rPr lang="en-US" dirty="0" smtClean="0"/>
              <a:t>Biblically </a:t>
            </a:r>
            <a:r>
              <a:rPr lang="en-US" dirty="0"/>
              <a:t>Christian </a:t>
            </a:r>
            <a:r>
              <a:rPr lang="en-US" dirty="0" smtClean="0"/>
              <a:t>gathering -</a:t>
            </a:r>
            <a:endParaRPr lang="en-US" dirty="0"/>
          </a:p>
          <a:p>
            <a:pPr lvl="1"/>
            <a:r>
              <a:rPr lang="en-US" dirty="0"/>
              <a:t>L</a:t>
            </a:r>
            <a:r>
              <a:rPr lang="en-US" dirty="0" smtClean="0"/>
              <a:t>ove </a:t>
            </a:r>
            <a:r>
              <a:rPr lang="en-US" dirty="0"/>
              <a:t>for each other</a:t>
            </a:r>
          </a:p>
          <a:p>
            <a:pPr lvl="1"/>
            <a:r>
              <a:rPr lang="en-US" dirty="0" smtClean="0"/>
              <a:t>Communion</a:t>
            </a:r>
            <a:endParaRPr lang="en-US" dirty="0"/>
          </a:p>
          <a:p>
            <a:pPr lvl="1"/>
            <a:r>
              <a:rPr lang="en-US" dirty="0" smtClean="0"/>
              <a:t>Bible </a:t>
            </a:r>
            <a:r>
              <a:rPr lang="en-US" dirty="0"/>
              <a:t>teaching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issional</a:t>
            </a:r>
            <a:r>
              <a:rPr lang="en-US" dirty="0" smtClean="0"/>
              <a:t> </a:t>
            </a:r>
            <a:r>
              <a:rPr lang="en-US" dirty="0"/>
              <a:t>living</a:t>
            </a:r>
          </a:p>
          <a:p>
            <a:pPr lvl="1"/>
            <a:r>
              <a:rPr lang="en-US" dirty="0" smtClean="0"/>
              <a:t>Spirit</a:t>
            </a:r>
            <a:r>
              <a:rPr lang="en-US" dirty="0"/>
              <a:t>-empowered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lurality </a:t>
            </a:r>
            <a:r>
              <a:rPr lang="en-US" dirty="0"/>
              <a:t>of elders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aptism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665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baptism?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mark of following Jesus</a:t>
            </a:r>
          </a:p>
          <a:p>
            <a:r>
              <a:rPr lang="en-US" dirty="0" smtClean="0"/>
              <a:t>Why </a:t>
            </a:r>
            <a:r>
              <a:rPr lang="en-US" dirty="0"/>
              <a:t>baptize?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did it and </a:t>
            </a:r>
            <a:r>
              <a:rPr lang="en-US" dirty="0" smtClean="0"/>
              <a:t>He </a:t>
            </a:r>
            <a:r>
              <a:rPr lang="en-US" dirty="0"/>
              <a:t>told us to</a:t>
            </a:r>
          </a:p>
          <a:p>
            <a:r>
              <a:rPr lang="en-US" dirty="0" smtClean="0"/>
              <a:t>How </a:t>
            </a:r>
            <a:r>
              <a:rPr lang="en-US" dirty="0"/>
              <a:t>to baptize?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immersion (symbolism and historical)</a:t>
            </a:r>
          </a:p>
          <a:p>
            <a:r>
              <a:rPr lang="en-US" dirty="0" smtClean="0"/>
              <a:t>Who </a:t>
            </a:r>
            <a:r>
              <a:rPr lang="en-US" dirty="0"/>
              <a:t>gets baptized?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onfessing </a:t>
            </a:r>
            <a:r>
              <a:rPr lang="en-US" dirty="0"/>
              <a:t>believers only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confessing believers</a:t>
            </a:r>
          </a:p>
          <a:p>
            <a:r>
              <a:rPr lang="en-US" dirty="0" smtClean="0"/>
              <a:t>When </a:t>
            </a:r>
            <a:r>
              <a:rPr lang="en-US" dirty="0"/>
              <a:t>will TSF baptize?</a:t>
            </a:r>
          </a:p>
          <a:p>
            <a:pPr lvl="1"/>
            <a:r>
              <a:rPr lang="en-US" dirty="0" smtClean="0"/>
              <a:t>Easter Sunday meeting </a:t>
            </a:r>
            <a:r>
              <a:rPr lang="en-US" dirty="0"/>
              <a:t>on 3.22.15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49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</a:t>
            </a:r>
            <a:r>
              <a:rPr lang="en-US" dirty="0"/>
              <a:t>elders?</a:t>
            </a:r>
          </a:p>
          <a:p>
            <a:pPr lvl="1"/>
            <a:r>
              <a:rPr lang="en-US" dirty="0" smtClean="0"/>
              <a:t>Biblical</a:t>
            </a:r>
            <a:endParaRPr lang="en-US" dirty="0"/>
          </a:p>
          <a:p>
            <a:pPr lvl="1"/>
            <a:r>
              <a:rPr lang="en-US" dirty="0" smtClean="0"/>
              <a:t>NT </a:t>
            </a:r>
            <a:r>
              <a:rPr lang="en-US" dirty="0"/>
              <a:t>specific</a:t>
            </a:r>
          </a:p>
          <a:p>
            <a:r>
              <a:rPr lang="en-US" dirty="0" smtClean="0"/>
              <a:t>Our </a:t>
            </a:r>
            <a:r>
              <a:rPr lang="en-US" dirty="0"/>
              <a:t>model:</a:t>
            </a:r>
          </a:p>
          <a:p>
            <a:pPr lvl="1"/>
            <a:r>
              <a:rPr lang="en-US" dirty="0" smtClean="0"/>
              <a:t>Acts </a:t>
            </a:r>
            <a:r>
              <a:rPr lang="en-US" dirty="0"/>
              <a:t>14:23- Paul and Barnabas “appointed elders in every church”</a:t>
            </a:r>
          </a:p>
          <a:p>
            <a:pPr lvl="1"/>
            <a:r>
              <a:rPr lang="en-US" dirty="0" smtClean="0"/>
              <a:t>Timothy </a:t>
            </a:r>
            <a:r>
              <a:rPr lang="en-US" dirty="0"/>
              <a:t>&amp; Titus</a:t>
            </a:r>
          </a:p>
          <a:p>
            <a:r>
              <a:rPr lang="en-US" dirty="0" smtClean="0"/>
              <a:t>How </a:t>
            </a:r>
            <a:r>
              <a:rPr lang="en-US" dirty="0"/>
              <a:t>are elders chosen?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divine calling/appointment (Acts 20:28)</a:t>
            </a:r>
          </a:p>
          <a:p>
            <a:pPr lvl="1"/>
            <a:r>
              <a:rPr lang="en-US" dirty="0" smtClean="0"/>
              <a:t>Spirit</a:t>
            </a:r>
            <a:r>
              <a:rPr lang="en-US" dirty="0"/>
              <a:t>-gifted (Rom. 12:8; 1 Cor. 12:28; Eph. 4:11)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0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90"/>
            <a:ext cx="8229600" cy="6497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1 Peter 5:1-4</a:t>
            </a:r>
          </a:p>
          <a:p>
            <a:pPr marL="0" indent="0">
              <a:buNone/>
            </a:pPr>
            <a:r>
              <a:rPr lang="en-US" dirty="0"/>
              <a:t>Therefore, I exhort the elders among you, as </a:t>
            </a:r>
            <a:r>
              <a:rPr lang="en-US" i="1" dirty="0"/>
              <a:t>your</a:t>
            </a:r>
            <a:r>
              <a:rPr lang="en-US" dirty="0"/>
              <a:t> fellow elder and witness of the sufferings of Christ, and a partaker also of the glory that is to be revealed, </a:t>
            </a:r>
            <a:r>
              <a:rPr lang="en-US" b="1" baseline="30000" dirty="0"/>
              <a:t>2 </a:t>
            </a:r>
            <a:r>
              <a:rPr lang="en-US" dirty="0"/>
              <a:t>shepherd the flock of God among you, exercising oversight not under compulsion, but voluntarily, according to </a:t>
            </a:r>
            <a:r>
              <a:rPr lang="en-US" i="1" dirty="0"/>
              <a:t>the will of</a:t>
            </a:r>
            <a:r>
              <a:rPr lang="en-US" dirty="0"/>
              <a:t> God; and not for sordid gain, but with eagerness; </a:t>
            </a:r>
            <a:r>
              <a:rPr lang="en-US" b="1" baseline="30000" dirty="0"/>
              <a:t>3 </a:t>
            </a:r>
            <a:r>
              <a:rPr lang="en-US" dirty="0"/>
              <a:t>nor yet as lording it over </a:t>
            </a:r>
            <a:r>
              <a:rPr lang="en-US" dirty="0" smtClean="0"/>
              <a:t>those </a:t>
            </a:r>
            <a:r>
              <a:rPr lang="en-US" dirty="0"/>
              <a:t>allotted to your charge, but </a:t>
            </a:r>
            <a:r>
              <a:rPr lang="en-US" dirty="0" smtClean="0"/>
              <a:t>proving </a:t>
            </a:r>
            <a:r>
              <a:rPr lang="en-US" dirty="0"/>
              <a:t>to be examples to the flock. </a:t>
            </a:r>
            <a:r>
              <a:rPr lang="en-US" b="1" baseline="30000" dirty="0"/>
              <a:t>4 </a:t>
            </a:r>
            <a:r>
              <a:rPr lang="en-US" dirty="0"/>
              <a:t>And when the </a:t>
            </a:r>
            <a:r>
              <a:rPr lang="en-US" dirty="0" smtClean="0"/>
              <a:t>Chief Shepherd </a:t>
            </a:r>
            <a:r>
              <a:rPr lang="en-US" dirty="0"/>
              <a:t>appears, you will receive the unfading </a:t>
            </a:r>
            <a:r>
              <a:rPr lang="en-US" dirty="0" smtClean="0"/>
              <a:t>crown </a:t>
            </a:r>
            <a:r>
              <a:rPr lang="en-US" dirty="0"/>
              <a:t>of glory.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880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would elders need encouragement?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:12 &amp; 17- </a:t>
            </a:r>
            <a:r>
              <a:rPr lang="en-US" dirty="0" smtClean="0"/>
              <a:t>A </a:t>
            </a:r>
            <a:r>
              <a:rPr lang="en-US" dirty="0"/>
              <a:t>fiery ordeal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time of purification, fire, holiness, spiritual renewal, new territory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5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 1- Peter gives a passing reference of his time with Jesus; a lot in that statement!</a:t>
            </a:r>
          </a:p>
          <a:p>
            <a:r>
              <a:rPr lang="en-US" dirty="0" smtClean="0"/>
              <a:t>A </a:t>
            </a:r>
            <a:r>
              <a:rPr lang="en-US" dirty="0"/>
              <a:t>personal, intimate relationship with Christ through suffering and God’s glory</a:t>
            </a:r>
          </a:p>
          <a:p>
            <a:r>
              <a:rPr lang="en-US" dirty="0"/>
              <a:t>Peter presents himself as a "fellow elder”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elders lead from within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elders lead from an intimate, long relationship with Jesus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43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 2- love the sheep</a:t>
            </a:r>
          </a:p>
          <a:p>
            <a:r>
              <a:rPr lang="en-US" dirty="0" smtClean="0"/>
              <a:t>Shepherd </a:t>
            </a:r>
            <a:r>
              <a:rPr lang="en-US" dirty="0"/>
              <a:t>people (protection, health, benefit others, powerful </a:t>
            </a:r>
            <a:r>
              <a:rPr lang="en-US" dirty="0" smtClean="0"/>
              <a:t>lifestyle)</a:t>
            </a:r>
            <a:endParaRPr lang="en-US" dirty="0"/>
          </a:p>
          <a:p>
            <a:r>
              <a:rPr lang="en-US" dirty="0"/>
              <a:t>“exercise oversight”= leadership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elders love the sheep (eagerly!)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elders lead the sheep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6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711</Words>
  <Application>Microsoft Macintosh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Exhort the Elders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_x0016_Exhort the Elders</dc:title>
  <dc:creator>Campbelle</dc:creator>
  <cp:lastModifiedBy>Tony Villanueva</cp:lastModifiedBy>
  <cp:revision>8</cp:revision>
  <dcterms:created xsi:type="dcterms:W3CDTF">2015-03-15T05:54:55Z</dcterms:created>
  <dcterms:modified xsi:type="dcterms:W3CDTF">2015-03-15T05:57:49Z</dcterms:modified>
</cp:coreProperties>
</file>