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9" r:id="rId3"/>
    <p:sldId id="257" r:id="rId4"/>
    <p:sldId id="262" r:id="rId5"/>
    <p:sldId id="258" r:id="rId6"/>
    <p:sldId id="264" r:id="rId7"/>
    <p:sldId id="260" r:id="rId8"/>
    <p:sldId id="265" r:id="rId9"/>
    <p:sldId id="261" r:id="rId10"/>
    <p:sldId id="263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6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5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6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7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5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5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7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5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48D42-E935-47AC-8BAA-9485F7C65D84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D287-6E2B-4289-BFA4-4655C547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galatians+3%3A1-14&amp;version=NASB#fen-NASB-29113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81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Free from the Law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Galatians 3:1-14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03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think, “I’m </a:t>
            </a:r>
            <a:r>
              <a:rPr lang="en-US" dirty="0" err="1"/>
              <a:t>gonna</a:t>
            </a:r>
            <a:r>
              <a:rPr lang="en-US" dirty="0"/>
              <a:t> keep the 10 commandments and try hard to be good”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are 613 </a:t>
            </a:r>
            <a:r>
              <a:rPr lang="en-US" dirty="0" smtClean="0"/>
              <a:t>commands - </a:t>
            </a:r>
            <a:r>
              <a:rPr lang="en-US" dirty="0"/>
              <a:t>how are you doing?</a:t>
            </a:r>
          </a:p>
          <a:p>
            <a:pPr lvl="1"/>
            <a:r>
              <a:rPr lang="en-US" dirty="0" smtClean="0"/>
              <a:t>Never-ending</a:t>
            </a:r>
            <a:r>
              <a:rPr lang="en-US" dirty="0"/>
              <a:t>, always condemning treadmill of performance</a:t>
            </a:r>
          </a:p>
          <a:p>
            <a:r>
              <a:rPr lang="en-US" dirty="0"/>
              <a:t>Romans </a:t>
            </a:r>
            <a:r>
              <a:rPr lang="en-US" dirty="0" smtClean="0"/>
              <a:t>10:4 - </a:t>
            </a:r>
            <a:r>
              <a:rPr lang="en-US" dirty="0"/>
              <a:t>"Christ is the culmination of the law so that there may be righteousness for everyone who believes.”</a:t>
            </a:r>
          </a:p>
        </p:txBody>
      </p:sp>
    </p:spTree>
    <p:extLst>
      <p:ext uri="{BB962C8B-B14F-4D97-AF65-F5344CB8AC3E}">
        <p14:creationId xmlns:p14="http://schemas.microsoft.com/office/powerpoint/2010/main" val="22021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Galatians </a:t>
            </a:r>
            <a:r>
              <a:rPr lang="en-US" dirty="0" smtClean="0"/>
              <a:t>3:13-14</a:t>
            </a:r>
          </a:p>
          <a:p>
            <a:pPr marL="0" indent="0">
              <a:buNone/>
            </a:pPr>
            <a:r>
              <a:rPr lang="en-US" b="1" baseline="30000" dirty="0"/>
              <a:t>13 </a:t>
            </a:r>
            <a:r>
              <a:rPr lang="en-US" dirty="0" smtClean="0"/>
              <a:t>Christ redeemed </a:t>
            </a:r>
            <a:r>
              <a:rPr lang="en-US" dirty="0"/>
              <a:t>us from the curse of the Law, having become a curse for us—for it is written, “</a:t>
            </a:r>
            <a:r>
              <a:rPr lang="en-US" cap="small" dirty="0"/>
              <a:t>Cursed is everyone who hangs on</a:t>
            </a:r>
            <a:r>
              <a:rPr lang="en-US" dirty="0"/>
              <a:t> </a:t>
            </a:r>
            <a:r>
              <a:rPr lang="en-US" cap="small" dirty="0"/>
              <a:t>a</a:t>
            </a:r>
            <a:r>
              <a:rPr lang="en-US" dirty="0"/>
              <a:t> </a:t>
            </a:r>
            <a:r>
              <a:rPr lang="en-US" cap="small" dirty="0" smtClean="0"/>
              <a:t>tree</a:t>
            </a:r>
            <a:r>
              <a:rPr lang="en-US" dirty="0"/>
              <a:t>”— </a:t>
            </a:r>
            <a:r>
              <a:rPr lang="en-US" b="1" baseline="30000" dirty="0"/>
              <a:t>14 </a:t>
            </a:r>
            <a:r>
              <a:rPr lang="en-US" dirty="0"/>
              <a:t>in order that in Christ Jesus the blessing of Abraham might </a:t>
            </a:r>
            <a:r>
              <a:rPr lang="en-US" dirty="0" smtClean="0"/>
              <a:t>come </a:t>
            </a:r>
            <a:r>
              <a:rPr lang="en-US" dirty="0"/>
              <a:t>to the Gentiles, so that we would receive the promise of the Spirit through faith.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Christ is the goal the law points to and when the goal is reached, the law ends</a:t>
            </a:r>
          </a:p>
          <a:p>
            <a:r>
              <a:rPr lang="en-US" dirty="0" smtClean="0"/>
              <a:t>He </a:t>
            </a:r>
            <a:r>
              <a:rPr lang="en-US" dirty="0"/>
              <a:t>has rescued and redeemed us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aid </a:t>
            </a:r>
            <a:r>
              <a:rPr lang="en-US" dirty="0"/>
              <a:t>the price for </a:t>
            </a:r>
            <a:r>
              <a:rPr lang="en-US" dirty="0" smtClean="0"/>
              <a:t>us - </a:t>
            </a:r>
            <a:r>
              <a:rPr lang="en-US" dirty="0"/>
              <a:t>men held for ransom; slaves bought; condemned man freed</a:t>
            </a:r>
          </a:p>
          <a:p>
            <a:r>
              <a:rPr lang="en-US" dirty="0" smtClean="0"/>
              <a:t>He </a:t>
            </a:r>
            <a:r>
              <a:rPr lang="en-US" dirty="0"/>
              <a:t>became our sins and our guilt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 </a:t>
            </a:r>
            <a:r>
              <a:rPr lang="en-US" dirty="0"/>
              <a:t>was a condemned sinner so I could be set free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ook </a:t>
            </a:r>
            <a:r>
              <a:rPr lang="en-US" dirty="0"/>
              <a:t>the curse we deserved to give us the blessing we didn’t deserve (mercy and grace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are we obsessed with the law?</a:t>
            </a:r>
          </a:p>
          <a:p>
            <a:r>
              <a:rPr lang="en-US" dirty="0" smtClean="0"/>
              <a:t>Why </a:t>
            </a:r>
            <a:r>
              <a:rPr lang="en-US" dirty="0"/>
              <a:t>do we wander from the cross?</a:t>
            </a:r>
          </a:p>
          <a:p>
            <a:r>
              <a:rPr lang="en-US" dirty="0" smtClean="0"/>
              <a:t>Where </a:t>
            </a:r>
            <a:r>
              <a:rPr lang="en-US" dirty="0"/>
              <a:t>were you without Christ?</a:t>
            </a:r>
          </a:p>
          <a:p>
            <a:pPr lvl="1"/>
            <a:r>
              <a:rPr lang="en-US" dirty="0" smtClean="0"/>
              <a:t>REASON </a:t>
            </a:r>
            <a:r>
              <a:rPr lang="en-US" dirty="0"/>
              <a:t>with your One</a:t>
            </a:r>
          </a:p>
          <a:p>
            <a:pPr lvl="1"/>
            <a:r>
              <a:rPr lang="en-US" dirty="0" smtClean="0"/>
              <a:t>PRAY </a:t>
            </a:r>
            <a:r>
              <a:rPr lang="en-US" dirty="0"/>
              <a:t>for your 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400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Galatians 5:1</a:t>
            </a:r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was for freedom that Christ set us free; therefore keep standing firm and do not be subject again to a yoke of slavery.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0358B90-8B47-4BD5-AF60-9F9617D75516" descr="EE40579C-D46F-4E94-9E1A-7EE0040BC842@attlo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4710941" cy="645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3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Galatians </a:t>
            </a:r>
            <a:r>
              <a:rPr lang="en-US" dirty="0" smtClean="0"/>
              <a:t>3:1-5</a:t>
            </a:r>
          </a:p>
          <a:p>
            <a:pPr marL="0" indent="0">
              <a:buNone/>
            </a:pPr>
            <a:r>
              <a:rPr lang="en-US" dirty="0"/>
              <a:t>You foolish Galatians, who has bewitched you, before whose eyes Jesus Christ was publicly portrayed </a:t>
            </a:r>
            <a:r>
              <a:rPr lang="en-US" i="1" dirty="0"/>
              <a:t>as</a:t>
            </a:r>
            <a:r>
              <a:rPr lang="en-US" dirty="0"/>
              <a:t> crucified? </a:t>
            </a:r>
            <a:r>
              <a:rPr lang="en-US" b="1" baseline="30000" dirty="0"/>
              <a:t>2 </a:t>
            </a:r>
            <a:r>
              <a:rPr lang="en-US" dirty="0"/>
              <a:t>This is the only thing I want to find out from you: did you receive the Spirit by the works of </a:t>
            </a:r>
            <a:r>
              <a:rPr lang="en-US" dirty="0" smtClean="0"/>
              <a:t>the </a:t>
            </a:r>
            <a:r>
              <a:rPr lang="en-US" dirty="0"/>
              <a:t>Law, or </a:t>
            </a:r>
            <a:r>
              <a:rPr lang="en-US" dirty="0" smtClean="0"/>
              <a:t>by</a:t>
            </a:r>
            <a:r>
              <a:rPr lang="en-US" baseline="30000" dirty="0"/>
              <a:t> </a:t>
            </a:r>
            <a:r>
              <a:rPr lang="en-US" dirty="0" smtClean="0"/>
              <a:t>hearing </a:t>
            </a:r>
            <a:r>
              <a:rPr lang="en-US" dirty="0"/>
              <a:t>with faith? </a:t>
            </a:r>
            <a:r>
              <a:rPr lang="en-US" b="1" baseline="30000" dirty="0"/>
              <a:t>3 </a:t>
            </a:r>
            <a:r>
              <a:rPr lang="en-US" dirty="0"/>
              <a:t>Are you so foolish? Having </a:t>
            </a:r>
            <a:r>
              <a:rPr lang="en-US" dirty="0" smtClean="0"/>
              <a:t>begun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/>
              <a:t>the Spirit, are you now </a:t>
            </a:r>
            <a:r>
              <a:rPr lang="en-US" dirty="0" smtClean="0"/>
              <a:t>being </a:t>
            </a:r>
            <a:r>
              <a:rPr lang="en-US" dirty="0"/>
              <a:t>perfected by the flesh? </a:t>
            </a:r>
            <a:r>
              <a:rPr lang="en-US" b="1" baseline="30000" dirty="0"/>
              <a:t>4 </a:t>
            </a:r>
            <a:r>
              <a:rPr lang="en-US" dirty="0"/>
              <a:t>Did you </a:t>
            </a:r>
            <a:r>
              <a:rPr lang="en-US" dirty="0" smtClean="0"/>
              <a:t>suffer </a:t>
            </a:r>
            <a:r>
              <a:rPr lang="en-US" dirty="0"/>
              <a:t>so many things in vain—if indeed it was in vain? </a:t>
            </a:r>
            <a:r>
              <a:rPr lang="en-US" b="1" baseline="30000" dirty="0"/>
              <a:t>5 </a:t>
            </a:r>
            <a:r>
              <a:rPr lang="en-US" dirty="0"/>
              <a:t>So then, does He who provides you with the Spirit and works </a:t>
            </a:r>
            <a:r>
              <a:rPr lang="en-US" dirty="0" smtClean="0"/>
              <a:t>miracles </a:t>
            </a:r>
            <a:r>
              <a:rPr lang="en-US" dirty="0"/>
              <a:t>among you, do it by the works of </a:t>
            </a:r>
            <a:r>
              <a:rPr lang="en-US" dirty="0" smtClean="0"/>
              <a:t>the </a:t>
            </a:r>
            <a:r>
              <a:rPr lang="en-US" dirty="0"/>
              <a:t>Law, or </a:t>
            </a:r>
            <a:r>
              <a:rPr lang="en-US" dirty="0" smtClean="0"/>
              <a:t>by</a:t>
            </a:r>
            <a:r>
              <a:rPr lang="en-US" baseline="30000" dirty="0"/>
              <a:t> </a:t>
            </a:r>
            <a:r>
              <a:rPr lang="en-US" dirty="0" smtClean="0"/>
              <a:t>hearing </a:t>
            </a:r>
            <a:r>
              <a:rPr lang="en-US" dirty="0"/>
              <a:t>with faith?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Wow - </a:t>
            </a:r>
            <a:r>
              <a:rPr lang="en-US" dirty="0"/>
              <a:t>Paul is mean!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are running away from the Gospel of freedom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know the Gospel, but they are not living it</a:t>
            </a:r>
          </a:p>
          <a:p>
            <a:pPr lvl="1"/>
            <a:r>
              <a:rPr lang="en-US" dirty="0" smtClean="0"/>
              <a:t>Bewitched - hypnotized </a:t>
            </a:r>
            <a:r>
              <a:rPr lang="en-US" dirty="0"/>
              <a:t>by nice-sounding teaching about God that is partially true</a:t>
            </a:r>
          </a:p>
          <a:p>
            <a:r>
              <a:rPr lang="en-US" dirty="0" smtClean="0"/>
              <a:t>It </a:t>
            </a:r>
            <a:r>
              <a:rPr lang="en-US" dirty="0"/>
              <a:t>all reveals one of the common problems for all men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What is my problem?”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400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Galatians </a:t>
            </a:r>
            <a:r>
              <a:rPr lang="en-US" dirty="0" smtClean="0"/>
              <a:t>3:6-9</a:t>
            </a:r>
          </a:p>
          <a:p>
            <a:pPr marL="0" indent="0">
              <a:buNone/>
            </a:pPr>
            <a:r>
              <a:rPr lang="en-US" b="1" baseline="30000" dirty="0"/>
              <a:t>6 </a:t>
            </a:r>
            <a:r>
              <a:rPr lang="en-US" dirty="0" smtClean="0"/>
              <a:t>Even </a:t>
            </a:r>
            <a:r>
              <a:rPr lang="en-US" dirty="0"/>
              <a:t>so Abraham </a:t>
            </a:r>
            <a:r>
              <a:rPr lang="en-US" cap="small" dirty="0"/>
              <a:t>believed God, and it was reckoned to him as righteousness</a:t>
            </a:r>
            <a:r>
              <a:rPr lang="en-US" dirty="0"/>
              <a:t>.</a:t>
            </a:r>
            <a:r>
              <a:rPr lang="en-US" b="1" baseline="30000" dirty="0"/>
              <a:t>7 </a:t>
            </a:r>
            <a:r>
              <a:rPr lang="en-US" dirty="0"/>
              <a:t>Therefore, </a:t>
            </a:r>
            <a:r>
              <a:rPr lang="en-US" dirty="0" smtClean="0"/>
              <a:t>be </a:t>
            </a:r>
            <a:r>
              <a:rPr lang="en-US" dirty="0"/>
              <a:t>sure that it is those who are of faith who are sons of Abraham. </a:t>
            </a:r>
            <a:r>
              <a:rPr lang="en-US" b="1" baseline="30000" dirty="0"/>
              <a:t>8 </a:t>
            </a:r>
            <a:r>
              <a:rPr lang="en-US" dirty="0"/>
              <a:t>The Scripture, foreseeing that God </a:t>
            </a:r>
            <a:r>
              <a:rPr lang="en-US" dirty="0" smtClean="0"/>
              <a:t>would </a:t>
            </a:r>
            <a:r>
              <a:rPr lang="en-US" dirty="0"/>
              <a:t>justify the </a:t>
            </a:r>
            <a:r>
              <a:rPr lang="en-US" dirty="0" smtClean="0"/>
              <a:t>Gentiles </a:t>
            </a:r>
            <a:r>
              <a:rPr lang="en-US" dirty="0"/>
              <a:t>by faith, preached the gospel beforehand to Abraham, </a:t>
            </a:r>
            <a:r>
              <a:rPr lang="en-US" i="1" dirty="0"/>
              <a:t>saying</a:t>
            </a:r>
            <a:r>
              <a:rPr lang="en-US" dirty="0"/>
              <a:t>, “</a:t>
            </a:r>
            <a:r>
              <a:rPr lang="en-US" cap="small" dirty="0"/>
              <a:t>All the nations will be blessed in you.</a:t>
            </a:r>
            <a:r>
              <a:rPr lang="en-US" dirty="0"/>
              <a:t>” </a:t>
            </a:r>
            <a:r>
              <a:rPr lang="en-US" b="1" baseline="30000" dirty="0"/>
              <a:t>9 </a:t>
            </a:r>
            <a:r>
              <a:rPr lang="en-US" dirty="0"/>
              <a:t>So then those who are of faith are blessed with </a:t>
            </a:r>
            <a:r>
              <a:rPr lang="en-US" dirty="0" smtClean="0"/>
              <a:t>Abraham</a:t>
            </a:r>
            <a:r>
              <a:rPr lang="en-US" dirty="0"/>
              <a:t>, the believer.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Faith </a:t>
            </a:r>
            <a:r>
              <a:rPr lang="en-US" dirty="0"/>
              <a:t>is the point, and we must not turn it into a work</a:t>
            </a:r>
          </a:p>
          <a:p>
            <a:r>
              <a:rPr lang="en-US" dirty="0" smtClean="0"/>
              <a:t>How </a:t>
            </a:r>
            <a:r>
              <a:rPr lang="en-US" dirty="0"/>
              <a:t>is anyone saved?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y </a:t>
            </a:r>
            <a:r>
              <a:rPr lang="en-US" dirty="0"/>
              <a:t>faith! 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ven </a:t>
            </a:r>
            <a:r>
              <a:rPr lang="en-US" dirty="0"/>
              <a:t>Abraham who lived hundreds of years before the law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aith </a:t>
            </a:r>
            <a:r>
              <a:rPr lang="en-US" dirty="0"/>
              <a:t>doesn’t make you righteous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righteousness of the one you believe in is put on your side of the ledger</a:t>
            </a:r>
          </a:p>
          <a:p>
            <a:r>
              <a:rPr lang="en-US" dirty="0"/>
              <a:t>God is still requiring faith of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Galatians </a:t>
            </a:r>
            <a:r>
              <a:rPr lang="en-US" dirty="0" smtClean="0"/>
              <a:t>3:10-12</a:t>
            </a:r>
          </a:p>
          <a:p>
            <a:pPr marL="0" indent="0">
              <a:buNone/>
            </a:pPr>
            <a:r>
              <a:rPr lang="en-US" b="1" baseline="30000" dirty="0"/>
              <a:t>10 </a:t>
            </a:r>
            <a:r>
              <a:rPr lang="en-US" dirty="0"/>
              <a:t>For as many as are of the works of </a:t>
            </a:r>
            <a:r>
              <a:rPr lang="en-US" baseline="30000" dirty="0"/>
              <a:t>[</a:t>
            </a:r>
            <a:r>
              <a:rPr lang="en-US" baseline="30000" dirty="0">
                <a:hlinkClick r:id="rId2" tooltip="See footnote o"/>
              </a:rPr>
              <a:t>o</a:t>
            </a:r>
            <a:r>
              <a:rPr lang="en-US" baseline="30000" dirty="0"/>
              <a:t>]</a:t>
            </a:r>
            <a:r>
              <a:rPr lang="en-US" dirty="0"/>
              <a:t>the Law are under a curse; for it is written, “</a:t>
            </a:r>
            <a:r>
              <a:rPr lang="en-US" cap="small" dirty="0"/>
              <a:t>Cursed is everyone who does not abide by all things written in the book of the law, to perform them</a:t>
            </a:r>
            <a:r>
              <a:rPr lang="en-US" dirty="0"/>
              <a:t>.” </a:t>
            </a:r>
            <a:r>
              <a:rPr lang="en-US" b="1" baseline="30000" dirty="0"/>
              <a:t>11 </a:t>
            </a:r>
            <a:r>
              <a:rPr lang="en-US" dirty="0"/>
              <a:t>Now that no one is justified </a:t>
            </a:r>
            <a:r>
              <a:rPr lang="en-US" dirty="0" smtClean="0"/>
              <a:t>by</a:t>
            </a:r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Law before God is evident; for, </a:t>
            </a:r>
            <a:r>
              <a:rPr lang="en-US" dirty="0" smtClean="0"/>
              <a:t>“</a:t>
            </a:r>
            <a:r>
              <a:rPr lang="en-US" cap="small" dirty="0" smtClean="0"/>
              <a:t>The </a:t>
            </a:r>
            <a:r>
              <a:rPr lang="en-US" cap="small" dirty="0"/>
              <a:t>righteous man shall live by faith</a:t>
            </a:r>
            <a:r>
              <a:rPr lang="en-US" dirty="0"/>
              <a:t>.” </a:t>
            </a:r>
            <a:r>
              <a:rPr lang="en-US" b="1" baseline="30000" dirty="0"/>
              <a:t>12 </a:t>
            </a:r>
            <a:r>
              <a:rPr lang="en-US" dirty="0" smtClean="0"/>
              <a:t>However</a:t>
            </a:r>
            <a:r>
              <a:rPr lang="en-US" dirty="0"/>
              <a:t>, the Law is </a:t>
            </a:r>
            <a:r>
              <a:rPr lang="en-US" dirty="0" smtClean="0"/>
              <a:t>not</a:t>
            </a:r>
            <a:r>
              <a:rPr lang="en-US" baseline="30000" dirty="0"/>
              <a:t> </a:t>
            </a:r>
            <a:r>
              <a:rPr lang="en-US" dirty="0" smtClean="0"/>
              <a:t>of </a:t>
            </a:r>
            <a:r>
              <a:rPr lang="en-US" dirty="0"/>
              <a:t>faith; on the contrary, “</a:t>
            </a:r>
            <a:r>
              <a:rPr lang="en-US" cap="small" dirty="0"/>
              <a:t>He who practices them shall live</a:t>
            </a:r>
            <a:r>
              <a:rPr lang="en-US" dirty="0"/>
              <a:t> </a:t>
            </a:r>
            <a:r>
              <a:rPr lang="en-US" cap="small" dirty="0" smtClean="0"/>
              <a:t>by </a:t>
            </a:r>
            <a:r>
              <a:rPr lang="en-US" cap="small" dirty="0"/>
              <a:t>them</a:t>
            </a:r>
            <a:r>
              <a:rPr lang="en-US" dirty="0"/>
              <a:t>.”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4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devastating argument against working your way to God</a:t>
            </a:r>
          </a:p>
          <a:p>
            <a:r>
              <a:rPr lang="en-US" dirty="0"/>
              <a:t>v. 10 </a:t>
            </a:r>
            <a:r>
              <a:rPr lang="en-US" dirty="0" smtClean="0"/>
              <a:t>twist - </a:t>
            </a:r>
            <a:r>
              <a:rPr lang="en-US" dirty="0"/>
              <a:t>if you do the law you are CURSED; why?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can only diagnose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solution it proposes is impossible to keep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penalty is death</a:t>
            </a:r>
          </a:p>
          <a:p>
            <a:r>
              <a:rPr lang="en-US" dirty="0"/>
              <a:t>Leviticus </a:t>
            </a:r>
            <a:r>
              <a:rPr lang="en-US" dirty="0" smtClean="0"/>
              <a:t>passage - </a:t>
            </a:r>
            <a:r>
              <a:rPr lang="en-US" dirty="0"/>
              <a:t>if you live to be accepted by the law, you die by failure to keep it all</a:t>
            </a:r>
          </a:p>
        </p:txBody>
      </p:sp>
    </p:spTree>
    <p:extLst>
      <p:ext uri="{BB962C8B-B14F-4D97-AF65-F5344CB8AC3E}">
        <p14:creationId xmlns:p14="http://schemas.microsoft.com/office/powerpoint/2010/main" val="18531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373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Free from the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 by Grace</dc:title>
  <dc:creator>Amy</dc:creator>
  <cp:lastModifiedBy>Amy</cp:lastModifiedBy>
  <cp:revision>31</cp:revision>
  <dcterms:created xsi:type="dcterms:W3CDTF">2015-02-08T05:47:00Z</dcterms:created>
  <dcterms:modified xsi:type="dcterms:W3CDTF">2015-02-28T20:48:19Z</dcterms:modified>
</cp:coreProperties>
</file>