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2" r:id="rId4"/>
    <p:sldId id="258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90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545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3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96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86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2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17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1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65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0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05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8D42-E935-47AC-8BAA-9485F7C65D84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23863"/>
            <a:ext cx="7723187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8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were people trying to make Greeks be circumcised?</a:t>
            </a:r>
          </a:p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of us are busy trying to impose our righteousness on others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have an enemy that </a:t>
            </a:r>
            <a:r>
              <a:rPr lang="en-US" dirty="0" smtClean="0"/>
              <a:t>comes </a:t>
            </a:r>
            <a:r>
              <a:rPr lang="en-US" dirty="0"/>
              <a:t>like a sheep in wolves clothing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was all a grey area until they made it a prerequisite to grace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obstinate </a:t>
            </a:r>
            <a:r>
              <a:rPr lang="en-US" dirty="0" smtClean="0"/>
              <a:t>here - </a:t>
            </a:r>
            <a:r>
              <a:rPr lang="en-US" dirty="0"/>
              <a:t>err on the side of grace!!</a:t>
            </a:r>
          </a:p>
        </p:txBody>
      </p:sp>
    </p:spTree>
    <p:extLst>
      <p:ext uri="{BB962C8B-B14F-4D97-AF65-F5344CB8AC3E}">
        <p14:creationId xmlns="" xmlns:p14="http://schemas.microsoft.com/office/powerpoint/2010/main" val="1657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Galatians 2:7-9</a:t>
            </a:r>
          </a:p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But on the contrary, seeing that I had been entrusted with the gospel </a:t>
            </a:r>
            <a:r>
              <a:rPr lang="en-US" dirty="0" smtClean="0"/>
              <a:t>to </a:t>
            </a:r>
            <a:r>
              <a:rPr lang="en-US" dirty="0"/>
              <a:t>the uncircumcised, just as </a:t>
            </a:r>
            <a:r>
              <a:rPr lang="en-US" dirty="0" smtClean="0"/>
              <a:t>Peter </a:t>
            </a:r>
            <a:r>
              <a:rPr lang="en-US" i="1" dirty="0" smtClean="0"/>
              <a:t>had </a:t>
            </a:r>
            <a:r>
              <a:rPr lang="en-US" i="1" dirty="0"/>
              <a:t>been</a:t>
            </a:r>
            <a:r>
              <a:rPr lang="en-US" dirty="0"/>
              <a:t> </a:t>
            </a:r>
            <a:r>
              <a:rPr lang="en-US" dirty="0" smtClean="0"/>
              <a:t>to </a:t>
            </a:r>
            <a:r>
              <a:rPr lang="en-US" dirty="0"/>
              <a:t>the circumcised </a:t>
            </a:r>
            <a:r>
              <a:rPr lang="en-US" b="1" baseline="30000" dirty="0"/>
              <a:t>8 </a:t>
            </a:r>
            <a:r>
              <a:rPr lang="en-US" dirty="0"/>
              <a:t>(for He who effectually worked for Peter in </a:t>
            </a:r>
            <a:r>
              <a:rPr lang="en-US" i="1" dirty="0" smtClean="0"/>
              <a:t>his </a:t>
            </a:r>
            <a:r>
              <a:rPr lang="en-US" dirty="0" smtClean="0"/>
              <a:t>apostleship</a:t>
            </a:r>
            <a:r>
              <a:rPr lang="en-US" dirty="0"/>
              <a:t> </a:t>
            </a:r>
            <a:r>
              <a:rPr lang="en-US" dirty="0" smtClean="0"/>
              <a:t>to </a:t>
            </a:r>
            <a:r>
              <a:rPr lang="en-US" dirty="0"/>
              <a:t>the circumcised effectually worked for me also to the Gentiles),</a:t>
            </a:r>
            <a:r>
              <a:rPr lang="en-US" b="1" baseline="30000" dirty="0"/>
              <a:t>9 </a:t>
            </a:r>
            <a:r>
              <a:rPr lang="en-US" dirty="0"/>
              <a:t>and recognizing the grace that had been given to me, </a:t>
            </a:r>
            <a:r>
              <a:rPr lang="en-US" dirty="0" smtClean="0"/>
              <a:t>James </a:t>
            </a:r>
            <a:r>
              <a:rPr lang="en-US" dirty="0"/>
              <a:t>and Cephas and John, who were reputed to be pillars, gave to me and Barnabas the </a:t>
            </a:r>
            <a:r>
              <a:rPr lang="en-US" dirty="0" smtClean="0"/>
              <a:t>right</a:t>
            </a:r>
            <a:r>
              <a:rPr lang="en-US" baseline="30000" dirty="0"/>
              <a:t> </a:t>
            </a:r>
            <a:r>
              <a:rPr lang="en-US" dirty="0" smtClean="0"/>
              <a:t>hand </a:t>
            </a:r>
            <a:r>
              <a:rPr lang="en-US" dirty="0"/>
              <a:t>of fellowship, so that we </a:t>
            </a:r>
            <a:r>
              <a:rPr lang="en-US" i="1" dirty="0"/>
              <a:t>might</a:t>
            </a:r>
            <a:r>
              <a:rPr lang="en-US" dirty="0"/>
              <a:t> </a:t>
            </a:r>
            <a:r>
              <a:rPr lang="en-US" i="1" dirty="0"/>
              <a:t>go</a:t>
            </a:r>
            <a:r>
              <a:rPr lang="en-US" dirty="0"/>
              <a:t> to the Gentiles and they to the circumcised.</a:t>
            </a:r>
          </a:p>
        </p:txBody>
      </p:sp>
    </p:spTree>
    <p:extLst>
      <p:ext uri="{BB962C8B-B14F-4D97-AF65-F5344CB8AC3E}">
        <p14:creationId xmlns="" xmlns:p14="http://schemas.microsoft.com/office/powerpoint/2010/main" val="6729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submits his message and Titus to review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must be confident enough in the work of the Spirit in ourselves and the church that we will submit ourselves to review for encouragement and correction</a:t>
            </a:r>
          </a:p>
          <a:p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did God send him to Jerusalem?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onfirm </a:t>
            </a:r>
            <a:r>
              <a:rPr lang="en-US" dirty="0"/>
              <a:t>H</a:t>
            </a:r>
            <a:r>
              <a:rPr lang="en-US" dirty="0" smtClean="0"/>
              <a:t>is </a:t>
            </a:r>
            <a:r>
              <a:rPr lang="en-US" dirty="0"/>
              <a:t>message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onfront </a:t>
            </a:r>
            <a:r>
              <a:rPr lang="en-US" dirty="0"/>
              <a:t>falsehood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on’t </a:t>
            </a:r>
            <a:r>
              <a:rPr lang="en-US" dirty="0"/>
              <a:t>be shy </a:t>
            </a:r>
            <a:r>
              <a:rPr lang="en-US" dirty="0" smtClean="0"/>
              <a:t>here - </a:t>
            </a:r>
            <a:r>
              <a:rPr lang="en-US" dirty="0"/>
              <a:t>spiritual lives are at stake!</a:t>
            </a:r>
          </a:p>
        </p:txBody>
      </p:sp>
    </p:spTree>
    <p:extLst>
      <p:ext uri="{BB962C8B-B14F-4D97-AF65-F5344CB8AC3E}">
        <p14:creationId xmlns="" xmlns:p14="http://schemas.microsoft.com/office/powerpoint/2010/main" val="29617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v. 7- the gospel for ___________________ has been entrusted to me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Great Commission can’t be fulfilled without each of us fulfilling our assignment!</a:t>
            </a:r>
          </a:p>
          <a:p>
            <a:r>
              <a:rPr lang="en-US" dirty="0"/>
              <a:t>v. 5- who do you have this concern for?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you so busy imposing rules that you’ve forgotten Romans 1:18?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you so busy living in your freedom that you’ve forgotten 1 Corinthians 10:23?</a:t>
            </a:r>
          </a:p>
          <a:p>
            <a:r>
              <a:rPr lang="en-US" dirty="0"/>
              <a:t>W</a:t>
            </a:r>
            <a:r>
              <a:rPr lang="en-US" dirty="0" smtClean="0"/>
              <a:t>hose </a:t>
            </a:r>
            <a:r>
              <a:rPr lang="en-US" dirty="0"/>
              <a:t>spirituality/connection to God do you feel some responsibility for?</a:t>
            </a:r>
          </a:p>
          <a:p>
            <a:r>
              <a:rPr lang="en-US" dirty="0"/>
              <a:t>God worked in Paul- and </a:t>
            </a:r>
            <a:r>
              <a:rPr lang="en-US" dirty="0" smtClean="0"/>
              <a:t>He </a:t>
            </a:r>
            <a:r>
              <a:rPr lang="en-US" dirty="0"/>
              <a:t>will work for you too!!</a:t>
            </a:r>
          </a:p>
        </p:txBody>
      </p:sp>
    </p:spTree>
    <p:extLst>
      <p:ext uri="{BB962C8B-B14F-4D97-AF65-F5344CB8AC3E}">
        <p14:creationId xmlns="" xmlns:p14="http://schemas.microsoft.com/office/powerpoint/2010/main" val="573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fight for you!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fight for grace and freedom</a:t>
            </a:r>
          </a:p>
          <a:p>
            <a:r>
              <a:rPr lang="en-US" dirty="0"/>
              <a:t>T</a:t>
            </a:r>
            <a:r>
              <a:rPr lang="en-US" dirty="0" smtClean="0"/>
              <a:t>here’s </a:t>
            </a:r>
            <a:r>
              <a:rPr lang="en-US" dirty="0"/>
              <a:t>a problem with the law… (Matt Chandler)</a:t>
            </a:r>
          </a:p>
          <a:p>
            <a:pPr lvl="1"/>
            <a:r>
              <a:rPr lang="en-US" dirty="0" smtClean="0"/>
              <a:t>It’s </a:t>
            </a:r>
            <a:r>
              <a:rPr lang="en-US" dirty="0"/>
              <a:t>incomplete because it can diagnose, but it can’t cure	</a:t>
            </a:r>
          </a:p>
          <a:p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can be in bondage (and keep the law)...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/>
              <a:t>you can have the gospel remain in you (freedom)</a:t>
            </a:r>
          </a:p>
        </p:txBody>
      </p:sp>
    </p:spTree>
    <p:extLst>
      <p:ext uri="{BB962C8B-B14F-4D97-AF65-F5344CB8AC3E}">
        <p14:creationId xmlns="" xmlns:p14="http://schemas.microsoft.com/office/powerpoint/2010/main" val="13945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will you fight for?</a:t>
            </a:r>
          </a:p>
          <a:p>
            <a:r>
              <a:rPr lang="en-US" dirty="0"/>
              <a:t>W</a:t>
            </a:r>
            <a:r>
              <a:rPr lang="en-US" dirty="0" smtClean="0"/>
              <a:t>ho </a:t>
            </a:r>
            <a:r>
              <a:rPr lang="en-US" dirty="0"/>
              <a:t>will you fight for?</a:t>
            </a:r>
          </a:p>
        </p:txBody>
      </p:sp>
    </p:spTree>
    <p:extLst>
      <p:ext uri="{BB962C8B-B14F-4D97-AF65-F5344CB8AC3E}">
        <p14:creationId xmlns="" xmlns:p14="http://schemas.microsoft.com/office/powerpoint/2010/main" val="23663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y\Dropbox\Photos\Screen Shot 2015-01-20 at 4.05.5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0" y="762000"/>
            <a:ext cx="8245098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94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Galatians 2:1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/>
              <a:t>Then after an interval of fourteen years I went up again to Jerusalem </a:t>
            </a:r>
            <a:r>
              <a:rPr lang="en-US" dirty="0" smtClean="0"/>
              <a:t>with Barnabas</a:t>
            </a:r>
            <a:r>
              <a:rPr lang="en-US" dirty="0"/>
              <a:t>, taking Titus along also.</a:t>
            </a:r>
          </a:p>
        </p:txBody>
      </p:sp>
    </p:spTree>
    <p:extLst>
      <p:ext uri="{BB962C8B-B14F-4D97-AF65-F5344CB8AC3E}">
        <p14:creationId xmlns="" xmlns:p14="http://schemas.microsoft.com/office/powerpoint/2010/main" val="31620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makes a second trip to Jerusalem to fight for the gospel</a:t>
            </a:r>
          </a:p>
          <a:p>
            <a:pPr lvl="1"/>
            <a:r>
              <a:rPr lang="en-US" dirty="0" smtClean="0"/>
              <a:t>Not to make much of his story/conversion; to verify and agree on the gospel</a:t>
            </a:r>
          </a:p>
          <a:p>
            <a:r>
              <a:rPr lang="en-US" dirty="0" smtClean="0"/>
              <a:t>What </a:t>
            </a:r>
            <a:r>
              <a:rPr lang="en-US" dirty="0"/>
              <a:t>about your gospel</a:t>
            </a:r>
            <a:r>
              <a:rPr lang="en-US" dirty="0" smtClean="0"/>
              <a:t>?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it pure?  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you adding works to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36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Barnabas and Titus go with him</a:t>
            </a:r>
          </a:p>
          <a:p>
            <a:r>
              <a:rPr lang="en-US" dirty="0"/>
              <a:t>Titus was an important person to Paul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value of co-conspirators in the faith!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awful at community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ail </a:t>
            </a:r>
            <a:r>
              <a:rPr lang="en-US" dirty="0"/>
              <a:t>when </a:t>
            </a:r>
            <a:r>
              <a:rPr lang="en-US" dirty="0" smtClean="0"/>
              <a:t>it’s </a:t>
            </a:r>
            <a:r>
              <a:rPr lang="en-US" dirty="0"/>
              <a:t>hard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omanticize </a:t>
            </a:r>
            <a:r>
              <a:rPr lang="en-US" dirty="0"/>
              <a:t>about it but too lazy to work for it</a:t>
            </a:r>
          </a:p>
          <a:p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is worth the time and effort- for you and for others!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89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experience with Christian community wasn’t all roses and rainbows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/>
              <a:t>didn’t quit!</a:t>
            </a:r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about you?  What is your investment level?</a:t>
            </a:r>
          </a:p>
        </p:txBody>
      </p:sp>
    </p:spTree>
    <p:extLst>
      <p:ext uri="{BB962C8B-B14F-4D97-AF65-F5344CB8AC3E}">
        <p14:creationId xmlns="" xmlns:p14="http://schemas.microsoft.com/office/powerpoint/2010/main" val="1853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Galatians 2:2</a:t>
            </a:r>
          </a:p>
          <a:p>
            <a:pPr marL="0" indent="0">
              <a:buNone/>
            </a:pPr>
            <a:r>
              <a:rPr lang="en-US" dirty="0"/>
              <a:t>It was because of a revelation that I went up; and I submitted to them the gospel which I preach among the Gentiles, </a:t>
            </a:r>
            <a:r>
              <a:rPr lang="en-US" dirty="0" smtClean="0"/>
              <a:t>but </a:t>
            </a:r>
            <a:r>
              <a:rPr lang="en-US" i="1" dirty="0" smtClean="0"/>
              <a:t>I </a:t>
            </a:r>
            <a:r>
              <a:rPr lang="en-US" i="1" dirty="0"/>
              <a:t>did so</a:t>
            </a:r>
            <a:r>
              <a:rPr lang="en-US" dirty="0"/>
              <a:t> in private to those who were of reputation, for fear that I might </a:t>
            </a:r>
            <a:r>
              <a:rPr lang="en-US" dirty="0" smtClean="0"/>
              <a:t>be running</a:t>
            </a:r>
            <a:r>
              <a:rPr lang="en-US" dirty="0"/>
              <a:t>, or had run, in vain.</a:t>
            </a:r>
          </a:p>
        </p:txBody>
      </p:sp>
    </p:spTree>
    <p:extLst>
      <p:ext uri="{BB962C8B-B14F-4D97-AF65-F5344CB8AC3E}">
        <p14:creationId xmlns="" xmlns:p14="http://schemas.microsoft.com/office/powerpoint/2010/main" val="3697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true gospel opens up avenues of fellowship with God that law-keeping does not</a:t>
            </a:r>
          </a:p>
          <a:p>
            <a:r>
              <a:rPr lang="en-US" dirty="0"/>
              <a:t>Paul sees this as a chance for unity, not division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e’s </a:t>
            </a:r>
            <a:r>
              <a:rPr lang="en-US" dirty="0"/>
              <a:t>willing to be put to open scrutiny- are you?</a:t>
            </a:r>
          </a:p>
          <a:p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/>
              <a:t>is the first difference a reason to work outside the church, flip churches, quit church?</a:t>
            </a:r>
          </a:p>
        </p:txBody>
      </p:sp>
    </p:spTree>
    <p:extLst>
      <p:ext uri="{BB962C8B-B14F-4D97-AF65-F5344CB8AC3E}">
        <p14:creationId xmlns="" xmlns:p14="http://schemas.microsoft.com/office/powerpoint/2010/main" val="22021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Galatians 2:3-6</a:t>
            </a:r>
          </a:p>
          <a:p>
            <a:pPr marL="0" indent="0">
              <a:buNone/>
            </a:pPr>
            <a:r>
              <a:rPr lang="en-US" b="1" baseline="30000" dirty="0"/>
              <a:t>3 </a:t>
            </a:r>
            <a:r>
              <a:rPr lang="en-US" dirty="0"/>
              <a:t>But not even Titus, who was with me, though he was a Greek, was compelled to be circumcised. </a:t>
            </a:r>
            <a:r>
              <a:rPr lang="en-US" b="1" baseline="30000" dirty="0"/>
              <a:t>4 </a:t>
            </a:r>
            <a:r>
              <a:rPr lang="en-US" dirty="0"/>
              <a:t>But </a:t>
            </a:r>
            <a:r>
              <a:rPr lang="en-US" i="1" dirty="0"/>
              <a:t>it was</a:t>
            </a:r>
            <a:r>
              <a:rPr lang="en-US" dirty="0"/>
              <a:t> because of the false brethren secretly brought in, who had sneaked in to spy out our liberty which we have in Christ Jesus, in order to bring us into bondage. </a:t>
            </a:r>
            <a:r>
              <a:rPr lang="en-US" b="1" baseline="30000" dirty="0"/>
              <a:t>5 </a:t>
            </a:r>
            <a:r>
              <a:rPr lang="en-US" dirty="0"/>
              <a:t>But we did not yield in subjection to them for even an hour, so that the truth of the gospel would remain with you. </a:t>
            </a:r>
            <a:r>
              <a:rPr lang="en-US" b="1" baseline="30000" dirty="0"/>
              <a:t>6 </a:t>
            </a:r>
            <a:r>
              <a:rPr lang="en-US" dirty="0"/>
              <a:t>But from those who </a:t>
            </a:r>
            <a:r>
              <a:rPr lang="en-US" dirty="0" smtClean="0"/>
              <a:t>were </a:t>
            </a:r>
            <a:r>
              <a:rPr lang="en-US" dirty="0"/>
              <a:t>of high reputation (what they were makes no difference to me; God </a:t>
            </a:r>
            <a:r>
              <a:rPr lang="en-US" dirty="0" smtClean="0"/>
              <a:t>shows </a:t>
            </a:r>
            <a:r>
              <a:rPr lang="en-US" dirty="0"/>
              <a:t>no partiality)—well, those who were of reputation contributed nothing to me.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64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425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 by Grace</dc:title>
  <dc:creator>Amy</dc:creator>
  <cp:lastModifiedBy>AV</cp:lastModifiedBy>
  <cp:revision>13</cp:revision>
  <dcterms:created xsi:type="dcterms:W3CDTF">2015-02-08T05:47:00Z</dcterms:created>
  <dcterms:modified xsi:type="dcterms:W3CDTF">2015-02-18T18:35:40Z</dcterms:modified>
</cp:coreProperties>
</file>